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72" r:id="rId3"/>
    <p:sldId id="257" r:id="rId4"/>
    <p:sldId id="290" r:id="rId5"/>
    <p:sldId id="273" r:id="rId6"/>
    <p:sldId id="259" r:id="rId7"/>
    <p:sldId id="260" r:id="rId8"/>
    <p:sldId id="274" r:id="rId9"/>
    <p:sldId id="276" r:id="rId10"/>
    <p:sldId id="279" r:id="rId11"/>
    <p:sldId id="278" r:id="rId12"/>
    <p:sldId id="289" r:id="rId13"/>
    <p:sldId id="269" r:id="rId14"/>
    <p:sldId id="283" r:id="rId15"/>
    <p:sldId id="291" r:id="rId16"/>
    <p:sldId id="284" r:id="rId17"/>
    <p:sldId id="285" r:id="rId18"/>
    <p:sldId id="286" r:id="rId19"/>
    <p:sldId id="307" r:id="rId20"/>
    <p:sldId id="302" r:id="rId21"/>
    <p:sldId id="306" r:id="rId22"/>
    <p:sldId id="287" r:id="rId23"/>
    <p:sldId id="300" r:id="rId24"/>
    <p:sldId id="303" r:id="rId25"/>
    <p:sldId id="270" r:id="rId26"/>
    <p:sldId id="280" r:id="rId27"/>
    <p:sldId id="288" r:id="rId28"/>
    <p:sldId id="292" r:id="rId29"/>
    <p:sldId id="293" r:id="rId30"/>
    <p:sldId id="294" r:id="rId31"/>
    <p:sldId id="295" r:id="rId32"/>
    <p:sldId id="296" r:id="rId33"/>
    <p:sldId id="298" r:id="rId34"/>
    <p:sldId id="297" r:id="rId35"/>
    <p:sldId id="281" r:id="rId36"/>
    <p:sldId id="282" r:id="rId37"/>
    <p:sldId id="299" r:id="rId38"/>
    <p:sldId id="30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ph Tsui" initials="JT" lastIdx="4" clrIdx="0">
    <p:extLst>
      <p:ext uri="{19B8F6BF-5375-455C-9EA6-DF929625EA0E}">
        <p15:presenceInfo xmlns:p15="http://schemas.microsoft.com/office/powerpoint/2012/main" userId="7ec223df96c38b5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63F14-F3C6-3142-B356-C8B5E7287440}" v="654" dt="2022-10-11T11:39:14.4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5"/>
  </p:normalViewPr>
  <p:slideViewPr>
    <p:cSldViewPr snapToGrid="0" snapToObjects="1">
      <p:cViewPr>
        <p:scale>
          <a:sx n="98" d="100"/>
          <a:sy n="98" d="100"/>
        </p:scale>
        <p:origin x="-14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Tsui" userId="7ec223df96c38b52" providerId="LiveId" clId="{99363F14-F3C6-3142-B356-C8B5E7287440}"/>
    <pc:docChg chg="undo redo custSel addSld delSld modSld sldOrd">
      <pc:chgData name="Joseph Tsui" userId="7ec223df96c38b52" providerId="LiveId" clId="{99363F14-F3C6-3142-B356-C8B5E7287440}" dt="2022-10-11T11:45:56.063" v="12005" actId="27636"/>
      <pc:docMkLst>
        <pc:docMk/>
      </pc:docMkLst>
      <pc:sldChg chg="addSp delSp modSp mod delDesignElem modNotesTx">
        <pc:chgData name="Joseph Tsui" userId="7ec223df96c38b52" providerId="LiveId" clId="{99363F14-F3C6-3142-B356-C8B5E7287440}" dt="2022-10-11T11:23:22.994" v="11721" actId="1076"/>
        <pc:sldMkLst>
          <pc:docMk/>
          <pc:sldMk cId="1342106030" sldId="256"/>
        </pc:sldMkLst>
        <pc:spChg chg="mod">
          <ac:chgData name="Joseph Tsui" userId="7ec223df96c38b52" providerId="LiveId" clId="{99363F14-F3C6-3142-B356-C8B5E7287440}" dt="2022-10-11T11:23:11.930" v="11718" actId="113"/>
          <ac:spMkLst>
            <pc:docMk/>
            <pc:sldMk cId="1342106030" sldId="256"/>
            <ac:spMk id="2" creationId="{EE337B9A-B56C-8916-A49C-BA800001A044}"/>
          </ac:spMkLst>
        </pc:spChg>
        <pc:spChg chg="add mod">
          <ac:chgData name="Joseph Tsui" userId="7ec223df96c38b52" providerId="LiveId" clId="{99363F14-F3C6-3142-B356-C8B5E7287440}" dt="2022-10-11T11:23:22.994" v="11721" actId="1076"/>
          <ac:spMkLst>
            <pc:docMk/>
            <pc:sldMk cId="1342106030" sldId="256"/>
            <ac:spMk id="3" creationId="{D55BDDB3-534B-72BF-F43C-84410A5922AB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28" creationId="{577D6B2E-37A3-429E-A37C-F30ED64872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30" creationId="{5CEAD642-85CF-4750-8432-7C80C901F001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32" creationId="{FA33EEAE-15D5-4119-8C1E-89D943F911EF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34" creationId="{730D8B3B-9B80-4025-B934-26DC7D7CD231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36" creationId="{1064D5D5-227B-4F66-9AEA-46F570E793BD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38" creationId="{646B67A4-D328-4747-A82B-65E84FA4636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40" creationId="{B5A1B09C-1565-46F8-B70F-621C5EB48A0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342106030" sldId="256"/>
            <ac:spMk id="42" creationId="{8C516CC8-80AC-446C-A56E-9F54B7210402}"/>
          </ac:spMkLst>
        </pc:spChg>
      </pc:sldChg>
      <pc:sldChg chg="addSp delSp modSp mod delDesignElem">
        <pc:chgData name="Joseph Tsui" userId="7ec223df96c38b52" providerId="LiveId" clId="{99363F14-F3C6-3142-B356-C8B5E7287440}" dt="2022-10-11T11:26:15.493" v="11729" actId="20577"/>
        <pc:sldMkLst>
          <pc:docMk/>
          <pc:sldMk cId="3464877466" sldId="257"/>
        </pc:sldMkLst>
        <pc:spChg chg="mod">
          <ac:chgData name="Joseph Tsui" userId="7ec223df96c38b52" providerId="LiveId" clId="{99363F14-F3C6-3142-B356-C8B5E7287440}" dt="2022-10-11T11:26:15.493" v="11729" actId="20577"/>
          <ac:spMkLst>
            <pc:docMk/>
            <pc:sldMk cId="3464877466" sldId="257"/>
            <ac:spMk id="3" creationId="{2A47F3BB-5BF8-87F0-8FCA-6ED60F34E1DD}"/>
          </ac:spMkLst>
        </pc:spChg>
        <pc:spChg chg="mod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4" creationId="{1C6EF62D-23DC-8B3F-DF81-36CDD634C186}"/>
          </ac:spMkLst>
        </pc:spChg>
        <pc:spChg chg="add del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16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18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20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22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24" creationId="{53E5B1A8-3AC9-4BD1-9BBC-78CA94F2D1BA}"/>
          </ac:spMkLst>
        </pc:spChg>
        <pc:spChg chg="add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29" creationId="{979E27D9-03C7-44E2-9FF8-15D0C8506AF7}"/>
          </ac:spMkLst>
        </pc:spChg>
        <pc:spChg chg="add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31" creationId="{EEBF1590-3B36-48EE-A89D-3B6F3CB256AB}"/>
          </ac:spMkLst>
        </pc:spChg>
        <pc:spChg chg="add">
          <ac:chgData name="Joseph Tsui" userId="7ec223df96c38b52" providerId="LiveId" clId="{99363F14-F3C6-3142-B356-C8B5E7287440}" dt="2022-10-10T17:10:27.663" v="11057" actId="26606"/>
          <ac:spMkLst>
            <pc:docMk/>
            <pc:sldMk cId="3464877466" sldId="257"/>
            <ac:spMk id="33" creationId="{AC8F6C8C-AB5A-4548-942D-E3FD40ACBC49}"/>
          </ac:spMkLst>
        </pc:spChg>
        <pc:picChg chg="add del mod">
          <ac:chgData name="Joseph Tsui" userId="7ec223df96c38b52" providerId="LiveId" clId="{99363F14-F3C6-3142-B356-C8B5E7287440}" dt="2022-10-10T20:25:07.998" v="11527" actId="478"/>
          <ac:picMkLst>
            <pc:docMk/>
            <pc:sldMk cId="3464877466" sldId="257"/>
            <ac:picMk id="2" creationId="{09C35145-506F-27AA-A7B0-BDB14398FB3E}"/>
          </ac:picMkLst>
        </pc:picChg>
        <pc:picChg chg="add mod">
          <ac:chgData name="Joseph Tsui" userId="7ec223df96c38b52" providerId="LiveId" clId="{99363F14-F3C6-3142-B356-C8B5E7287440}" dt="2022-10-10T20:25:19.796" v="11529" actId="1076"/>
          <ac:picMkLst>
            <pc:docMk/>
            <pc:sldMk cId="3464877466" sldId="257"/>
            <ac:picMk id="5" creationId="{CAF3A532-23EC-1582-56E4-3E323617C0CC}"/>
          </ac:picMkLst>
        </pc:picChg>
      </pc:sldChg>
      <pc:sldChg chg="addSp delSp modSp delDesignElem">
        <pc:chgData name="Joseph Tsui" userId="7ec223df96c38b52" providerId="LiveId" clId="{99363F14-F3C6-3142-B356-C8B5E7287440}" dt="2022-10-10T09:44:36.615" v="6510"/>
        <pc:sldMkLst>
          <pc:docMk/>
          <pc:sldMk cId="3300681296" sldId="259"/>
        </pc:sldMkLst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00681296" sldId="259"/>
            <ac:spMk id="27" creationId="{BACC6370-2D7E-4714-9D71-7542949D7D5D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00681296" sldId="259"/>
            <ac:spMk id="29" creationId="{F68B3F68-107C-434F-AA38-110D5EA91B85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00681296" sldId="259"/>
            <ac:spMk id="31" creationId="{AAD0DBB9-1A4B-4391-81D4-CB19F9AB918A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00681296" sldId="259"/>
            <ac:spMk id="33" creationId="{063BBA22-50EA-4C4D-BE05-F1CE4E63AA56}"/>
          </ac:spMkLst>
        </pc:spChg>
        <pc:graphicFrameChg chg="mod">
          <ac:chgData name="Joseph Tsui" userId="7ec223df96c38b52" providerId="LiveId" clId="{99363F14-F3C6-3142-B356-C8B5E7287440}" dt="2022-10-10T04:50:08.937" v="230" actId="313"/>
          <ac:graphicFrameMkLst>
            <pc:docMk/>
            <pc:sldMk cId="3300681296" sldId="259"/>
            <ac:graphicFrameMk id="12" creationId="{7396B9B8-9F3A-32E2-151A-444677505EE9}"/>
          </ac:graphicFrameMkLst>
        </pc:graphicFrameChg>
      </pc:sldChg>
      <pc:sldChg chg="addSp delSp modSp mod delDesignElem">
        <pc:chgData name="Joseph Tsui" userId="7ec223df96c38b52" providerId="LiveId" clId="{99363F14-F3C6-3142-B356-C8B5E7287440}" dt="2022-10-10T15:57:20.259" v="9179" actId="20577"/>
        <pc:sldMkLst>
          <pc:docMk/>
          <pc:sldMk cId="3314930578" sldId="260"/>
        </pc:sldMkLst>
        <pc:spChg chg="mod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2" creationId="{E2ECE4CD-6CEF-BEFB-9133-FA3DA48C7750}"/>
          </ac:spMkLst>
        </pc:spChg>
        <pc:spChg chg="mod">
          <ac:chgData name="Joseph Tsui" userId="7ec223df96c38b52" providerId="LiveId" clId="{99363F14-F3C6-3142-B356-C8B5E7287440}" dt="2022-10-10T15:57:20.259" v="9179" actId="20577"/>
          <ac:spMkLst>
            <pc:docMk/>
            <pc:sldMk cId="3314930578" sldId="260"/>
            <ac:spMk id="3" creationId="{C1F5A872-B3D2-8231-8A24-321621107202}"/>
          </ac:spMkLst>
        </pc:spChg>
        <pc:spChg chg="del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15" creationId="{1B15ED52-F352-441B-82BF-E0EA34836D08}"/>
          </ac:spMkLst>
        </pc:spChg>
        <pc:spChg chg="del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17" creationId="{3B2E3793-BFE6-45A2-9B7B-E18844431C99}"/>
          </ac:spMkLst>
        </pc:spChg>
        <pc:spChg chg="del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19" creationId="{BC4C4868-CB8F-4AF9-9CDB-8108F2C19B67}"/>
          </ac:spMkLst>
        </pc:spChg>
        <pc:spChg chg="del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21" creationId="{375E0459-6403-40CD-989D-56A4407CA12E}"/>
          </ac:spMkLst>
        </pc:spChg>
        <pc:spChg chg="del">
          <ac:chgData name="Joseph Tsui" userId="7ec223df96c38b52" providerId="LiveId" clId="{99363F14-F3C6-3142-B356-C8B5E7287440}" dt="2022-10-10T06:26:05.682" v="2285" actId="26606"/>
          <ac:spMkLst>
            <pc:docMk/>
            <pc:sldMk cId="3314930578" sldId="260"/>
            <ac:spMk id="23" creationId="{53E5B1A8-3AC9-4BD1-9BBC-78CA94F2D1BA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14930578" sldId="260"/>
            <ac:spMk id="29" creationId="{04812C46-200A-4DEB-A05E-3ED6C68C238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314930578" sldId="260"/>
            <ac:spMk id="31" creationId="{D1EA859B-E555-4109-94F3-6700E046E008}"/>
          </ac:spMkLst>
        </pc:spChg>
        <pc:picChg chg="add">
          <ac:chgData name="Joseph Tsui" userId="7ec223df96c38b52" providerId="LiveId" clId="{99363F14-F3C6-3142-B356-C8B5E7287440}" dt="2022-10-10T06:26:05.682" v="2285" actId="26606"/>
          <ac:picMkLst>
            <pc:docMk/>
            <pc:sldMk cId="3314930578" sldId="260"/>
            <ac:picMk id="25" creationId="{472D7930-1582-0BD2-208A-F38421D5C9B6}"/>
          </ac:picMkLst>
        </pc:picChg>
      </pc:sldChg>
      <pc:sldChg chg="addSp delSp del delDesignElem">
        <pc:chgData name="Joseph Tsui" userId="7ec223df96c38b52" providerId="LiveId" clId="{99363F14-F3C6-3142-B356-C8B5E7287440}" dt="2022-10-10T10:58:10.258" v="7123" actId="2696"/>
        <pc:sldMkLst>
          <pc:docMk/>
          <pc:sldMk cId="1046668849" sldId="261"/>
        </pc:sldMkLst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15" creationId="{DEE2AD96-B495-4E06-9291-B71706F728CB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17" creationId="{53CF6D67-C5A8-4ADD-9E8E-1E38CA1D3166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19" creationId="{86909FA0-B515-4681-B7A8-FA281D133B94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21" creationId="{21C9FE86-FCC3-4A31-AA1C-C882262B7FE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23" creationId="{7D96243B-ECED-4B71-8E06-AE9A285EAD2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046668849" sldId="261"/>
            <ac:spMk id="25" creationId="{A09989E4-EFDC-4A90-A633-E0525FB4139E}"/>
          </ac:spMkLst>
        </pc:spChg>
      </pc:sldChg>
      <pc:sldChg chg="addSp delSp del delDesignElem">
        <pc:chgData name="Joseph Tsui" userId="7ec223df96c38b52" providerId="LiveId" clId="{99363F14-F3C6-3142-B356-C8B5E7287440}" dt="2022-10-10T10:58:10.258" v="7123" actId="2696"/>
        <pc:sldMkLst>
          <pc:docMk/>
          <pc:sldMk cId="1597448198" sldId="262"/>
        </pc:sldMkLst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26" creationId="{09588DA8-065E-4F6F-8EFD-43104AB2E0CF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28" creationId="{C4285719-470E-454C-AF62-8323075F1F5B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30" creationId="{CD9FE4EF-C4D8-49A0-B2FF-81D8DB7D8A24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32" creationId="{4300840D-0A0B-4512-BACA-B439D5B9C57C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34" creationId="{D2B78728-A580-49A7-84F9-6EF6F583ADE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36" creationId="{38FAA1A1-D861-433F-88FA-1E9D6FD31D11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97448198" sldId="262"/>
            <ac:spMk id="38" creationId="{8D71EDA1-87BF-4D5D-AB79-F346FD19278A}"/>
          </ac:spMkLst>
        </pc:spChg>
      </pc:sldChg>
      <pc:sldChg chg="addSp delSp del delDesignElem">
        <pc:chgData name="Joseph Tsui" userId="7ec223df96c38b52" providerId="LiveId" clId="{99363F14-F3C6-3142-B356-C8B5E7287440}" dt="2022-10-10T10:58:10.258" v="7123" actId="2696"/>
        <pc:sldMkLst>
          <pc:docMk/>
          <pc:sldMk cId="1789179126" sldId="268"/>
        </pc:sldMkLst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26" creationId="{09588DA8-065E-4F6F-8EFD-43104AB2E0CF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28" creationId="{C4285719-470E-454C-AF62-8323075F1F5B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30" creationId="{CD9FE4EF-C4D8-49A0-B2FF-81D8DB7D8A24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32" creationId="{4300840D-0A0B-4512-BACA-B439D5B9C57C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34" creationId="{D2B78728-A580-49A7-84F9-6EF6F583ADE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36" creationId="{38FAA1A1-D861-433F-88FA-1E9D6FD31D11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789179126" sldId="268"/>
            <ac:spMk id="38" creationId="{8D71EDA1-87BF-4D5D-AB79-F346FD19278A}"/>
          </ac:spMkLst>
        </pc:spChg>
      </pc:sldChg>
      <pc:sldChg chg="addSp delSp modSp mod ord delDesignElem">
        <pc:chgData name="Joseph Tsui" userId="7ec223df96c38b52" providerId="LiveId" clId="{99363F14-F3C6-3142-B356-C8B5E7287440}" dt="2022-10-11T09:55:53.662" v="11673" actId="13926"/>
        <pc:sldMkLst>
          <pc:docMk/>
          <pc:sldMk cId="194227037" sldId="269"/>
        </pc:sldMkLst>
        <pc:spChg chg="mod">
          <ac:chgData name="Joseph Tsui" userId="7ec223df96c38b52" providerId="LiveId" clId="{99363F14-F3C6-3142-B356-C8B5E7287440}" dt="2022-10-10T10:37:03.566" v="6838" actId="20577"/>
          <ac:spMkLst>
            <pc:docMk/>
            <pc:sldMk cId="194227037" sldId="269"/>
            <ac:spMk id="2" creationId="{BA1C0716-D5A1-5ABF-AF4F-C27D71242E50}"/>
          </ac:spMkLst>
        </pc:spChg>
        <pc:spChg chg="add mod">
          <ac:chgData name="Joseph Tsui" userId="7ec223df96c38b52" providerId="LiveId" clId="{99363F14-F3C6-3142-B356-C8B5E7287440}" dt="2022-10-11T09:55:53.662" v="11673" actId="13926"/>
          <ac:spMkLst>
            <pc:docMk/>
            <pc:sldMk cId="194227037" sldId="269"/>
            <ac:spMk id="3" creationId="{E929F5AE-1FF4-B40F-52C0-129F1D9CC001}"/>
          </ac:spMkLst>
        </pc:spChg>
        <pc:spChg chg="mod">
          <ac:chgData name="Joseph Tsui" userId="7ec223df96c38b52" providerId="LiveId" clId="{99363F14-F3C6-3142-B356-C8B5E7287440}" dt="2022-10-11T09:50:12.908" v="11614" actId="1076"/>
          <ac:spMkLst>
            <pc:docMk/>
            <pc:sldMk cId="194227037" sldId="269"/>
            <ac:spMk id="5" creationId="{3C08D40F-3F23-B1E5-AD6B-13E991A1DE82}"/>
          </ac:spMkLst>
        </pc:spChg>
        <pc:spChg chg="add mod">
          <ac:chgData name="Joseph Tsui" userId="7ec223df96c38b52" providerId="LiveId" clId="{99363F14-F3C6-3142-B356-C8B5E7287440}" dt="2022-10-11T09:52:51.589" v="11663" actId="20577"/>
          <ac:spMkLst>
            <pc:docMk/>
            <pc:sldMk cId="194227037" sldId="269"/>
            <ac:spMk id="6" creationId="{6D3BD0C7-2022-2C53-E1C7-34DC1B558ED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94227037" sldId="269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94227037" sldId="269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94227037" sldId="269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94227037" sldId="269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94227037" sldId="269"/>
            <ac:spMk id="16" creationId="{53E5B1A8-3AC9-4BD1-9BBC-78CA94F2D1BA}"/>
          </ac:spMkLst>
        </pc:spChg>
        <pc:picChg chg="mod">
          <ac:chgData name="Joseph Tsui" userId="7ec223df96c38b52" providerId="LiveId" clId="{99363F14-F3C6-3142-B356-C8B5E7287440}" dt="2022-10-11T09:51:18.284" v="11617" actId="1076"/>
          <ac:picMkLst>
            <pc:docMk/>
            <pc:sldMk cId="194227037" sldId="269"/>
            <ac:picMk id="4" creationId="{7BF27E27-29B2-6DEE-59CE-1357F1E59057}"/>
          </ac:picMkLst>
        </pc:picChg>
      </pc:sldChg>
      <pc:sldChg chg="addSp delSp modSp mod setBg delDesignElem">
        <pc:chgData name="Joseph Tsui" userId="7ec223df96c38b52" providerId="LiveId" clId="{99363F14-F3C6-3142-B356-C8B5E7287440}" dt="2022-10-10T10:00:30.284" v="6547" actId="20577"/>
        <pc:sldMkLst>
          <pc:docMk/>
          <pc:sldMk cId="1171406993" sldId="270"/>
        </pc:sldMkLst>
        <pc:spChg chg="mod">
          <ac:chgData name="Joseph Tsui" userId="7ec223df96c38b52" providerId="LiveId" clId="{99363F14-F3C6-3142-B356-C8B5E7287440}" dt="2022-10-10T10:00:30.284" v="6547" actId="20577"/>
          <ac:spMkLst>
            <pc:docMk/>
            <pc:sldMk cId="1171406993" sldId="270"/>
            <ac:spMk id="2" creationId="{EB219306-0C28-D390-5933-CB7A605132EA}"/>
          </ac:spMkLst>
        </pc:spChg>
        <pc:spChg chg="mod">
          <ac:chgData name="Joseph Tsui" userId="7ec223df96c38b52" providerId="LiveId" clId="{99363F14-F3C6-3142-B356-C8B5E7287440}" dt="2022-10-10T05:47:41.731" v="1284" actId="20577"/>
          <ac:spMkLst>
            <pc:docMk/>
            <pc:sldMk cId="1171406993" sldId="270"/>
            <ac:spMk id="3" creationId="{060B0944-688F-D287-30EB-7068258DF7C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171406993" sldId="270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171406993" sldId="270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171406993" sldId="270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171406993" sldId="270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171406993" sldId="270"/>
            <ac:spMk id="16" creationId="{53E5B1A8-3AC9-4BD1-9BBC-78CA94F2D1BA}"/>
          </ac:spMkLst>
        </pc:spChg>
      </pc:sldChg>
      <pc:sldChg chg="addSp delSp modSp mod ord setClrOvrMap delDesignElem">
        <pc:chgData name="Joseph Tsui" userId="7ec223df96c38b52" providerId="LiveId" clId="{99363F14-F3C6-3142-B356-C8B5E7287440}" dt="2022-10-11T11:39:14.421" v="11779" actId="20577"/>
        <pc:sldMkLst>
          <pc:docMk/>
          <pc:sldMk cId="3743304322" sldId="272"/>
        </pc:sldMkLst>
        <pc:spChg chg="add del mod">
          <ac:chgData name="Joseph Tsui" userId="7ec223df96c38b52" providerId="LiveId" clId="{99363F14-F3C6-3142-B356-C8B5E7287440}" dt="2022-10-10T20:00:44.934" v="11068"/>
          <ac:spMkLst>
            <pc:docMk/>
            <pc:sldMk cId="3743304322" sldId="272"/>
            <ac:spMk id="2" creationId="{EB566A71-5B4A-32B9-4660-34F8BAE16FF9}"/>
          </ac:spMkLst>
        </pc:spChg>
        <pc:spChg chg="add del mod">
          <ac:chgData name="Joseph Tsui" userId="7ec223df96c38b52" providerId="LiveId" clId="{99363F14-F3C6-3142-B356-C8B5E7287440}" dt="2022-10-10T20:03:50.283" v="11181" actId="478"/>
          <ac:spMkLst>
            <pc:docMk/>
            <pc:sldMk cId="3743304322" sldId="272"/>
            <ac:spMk id="3" creationId="{AAC06D16-BB6E-9A1D-B49C-05512398CCB3}"/>
          </ac:spMkLst>
        </pc:spChg>
        <pc:spChg chg="mod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" creationId="{1C6EF62D-23DC-8B3F-DF81-36CDD634C186}"/>
          </ac:spMkLst>
        </pc:spChg>
        <pc:spChg chg="add mod">
          <ac:chgData name="Joseph Tsui" userId="7ec223df96c38b52" providerId="LiveId" clId="{99363F14-F3C6-3142-B356-C8B5E7287440}" dt="2022-10-10T20:02:28.753" v="11168" actId="1076"/>
          <ac:spMkLst>
            <pc:docMk/>
            <pc:sldMk cId="3743304322" sldId="272"/>
            <ac:spMk id="6" creationId="{45913726-061A-5087-F108-CB74C84F7AB4}"/>
          </ac:spMkLst>
        </pc:spChg>
        <pc:spChg chg="add mod">
          <ac:chgData name="Joseph Tsui" userId="7ec223df96c38b52" providerId="LiveId" clId="{99363F14-F3C6-3142-B356-C8B5E7287440}" dt="2022-10-10T20:02:23.418" v="11167" actId="1076"/>
          <ac:spMkLst>
            <pc:docMk/>
            <pc:sldMk cId="3743304322" sldId="272"/>
            <ac:spMk id="7" creationId="{8D07DC47-A81E-E64D-E613-9FEBDF5C8AD9}"/>
          </ac:spMkLst>
        </pc:spChg>
        <pc:spChg chg="add del mod">
          <ac:chgData name="Joseph Tsui" userId="7ec223df96c38b52" providerId="LiveId" clId="{99363F14-F3C6-3142-B356-C8B5E7287440}" dt="2022-10-10T20:02:51.912" v="11174" actId="478"/>
          <ac:spMkLst>
            <pc:docMk/>
            <pc:sldMk cId="3743304322" sldId="272"/>
            <ac:spMk id="8" creationId="{CE640FCE-9B8D-00E0-3481-62FC5F7B97F4}"/>
          </ac:spMkLst>
        </pc:spChg>
        <pc:spChg chg="add del">
          <ac:chgData name="Joseph Tsui" userId="7ec223df96c38b52" providerId="LiveId" clId="{99363F14-F3C6-3142-B356-C8B5E7287440}" dt="2022-10-10T07:43:11.521" v="3575" actId="26606"/>
          <ac:spMkLst>
            <pc:docMk/>
            <pc:sldMk cId="3743304322" sldId="272"/>
            <ac:spMk id="16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7:43:11.521" v="3575" actId="26606"/>
          <ac:spMkLst>
            <pc:docMk/>
            <pc:sldMk cId="3743304322" sldId="272"/>
            <ac:spMk id="18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7:43:11.521" v="3575" actId="26606"/>
          <ac:spMkLst>
            <pc:docMk/>
            <pc:sldMk cId="3743304322" sldId="272"/>
            <ac:spMk id="20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7:43:11.521" v="3575" actId="26606"/>
          <ac:spMkLst>
            <pc:docMk/>
            <pc:sldMk cId="3743304322" sldId="272"/>
            <ac:spMk id="22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7:43:11.521" v="3575" actId="26606"/>
          <ac:spMkLst>
            <pc:docMk/>
            <pc:sldMk cId="3743304322" sldId="272"/>
            <ac:spMk id="24" creationId="{53E5B1A8-3AC9-4BD1-9BBC-78CA94F2D1BA}"/>
          </ac:spMkLst>
        </pc:spChg>
        <pc:spChg chg="add del">
          <ac:chgData name="Joseph Tsui" userId="7ec223df96c38b52" providerId="LiveId" clId="{99363F14-F3C6-3142-B356-C8B5E7287440}" dt="2022-10-10T07:43:11.475" v="3574" actId="26606"/>
          <ac:spMkLst>
            <pc:docMk/>
            <pc:sldMk cId="3743304322" sldId="272"/>
            <ac:spMk id="31" creationId="{2B566528-1B12-4246-9431-5C2D7D081168}"/>
          </ac:spMkLst>
        </pc:spChg>
        <pc:spChg chg="add del">
          <ac:chgData name="Joseph Tsui" userId="7ec223df96c38b52" providerId="LiveId" clId="{99363F14-F3C6-3142-B356-C8B5E7287440}" dt="2022-10-10T07:43:11.475" v="3574" actId="26606"/>
          <ac:spMkLst>
            <pc:docMk/>
            <pc:sldMk cId="3743304322" sldId="272"/>
            <ac:spMk id="33" creationId="{2E80C965-DB6D-4F81-9E9E-B027384D0BD6}"/>
          </ac:spMkLst>
        </pc:spChg>
        <pc:spChg chg="add del">
          <ac:chgData name="Joseph Tsui" userId="7ec223df96c38b52" providerId="LiveId" clId="{99363F14-F3C6-3142-B356-C8B5E7287440}" dt="2022-10-10T07:43:11.475" v="3574" actId="26606"/>
          <ac:spMkLst>
            <pc:docMk/>
            <pc:sldMk cId="3743304322" sldId="272"/>
            <ac:spMk id="35" creationId="{A580F890-B085-4E95-96AA-55AEBEC5CE6E}"/>
          </ac:spMkLst>
        </pc:spChg>
        <pc:spChg chg="add del">
          <ac:chgData name="Joseph Tsui" userId="7ec223df96c38b52" providerId="LiveId" clId="{99363F14-F3C6-3142-B356-C8B5E7287440}" dt="2022-10-10T07:43:11.475" v="3574" actId="26606"/>
          <ac:spMkLst>
            <pc:docMk/>
            <pc:sldMk cId="3743304322" sldId="272"/>
            <ac:spMk id="37" creationId="{D3F51FEB-38FB-4F6C-9F7B-2F2AFAB65463}"/>
          </ac:spMkLst>
        </pc:spChg>
        <pc:spChg chg="add del">
          <ac:chgData name="Joseph Tsui" userId="7ec223df96c38b52" providerId="LiveId" clId="{99363F14-F3C6-3142-B356-C8B5E7287440}" dt="2022-10-10T07:43:11.475" v="3574" actId="26606"/>
          <ac:spMkLst>
            <pc:docMk/>
            <pc:sldMk cId="3743304322" sldId="272"/>
            <ac:spMk id="39" creationId="{1E547BA6-BAE0-43BB-A7CA-60F69CE252F0}"/>
          </ac:spMkLst>
        </pc:spChg>
        <pc:spChg chg="add del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1" creationId="{BACC6370-2D7E-4714-9D71-7542949D7D5D}"/>
          </ac:spMkLst>
        </pc:spChg>
        <pc:spChg chg="add del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2" creationId="{F68B3F68-107C-434F-AA38-110D5EA91B85}"/>
          </ac:spMkLst>
        </pc:spChg>
        <pc:spChg chg="add del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3" creationId="{AAD0DBB9-1A4B-4391-81D4-CB19F9AB918A}"/>
          </ac:spMkLst>
        </pc:spChg>
        <pc:spChg chg="add del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4" creationId="{063BBA22-50EA-4C4D-BE05-F1CE4E63AA56}"/>
          </ac:spMkLst>
        </pc:spChg>
        <pc:spChg chg="add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49" creationId="{45D37F4E-DDB4-456B-97E0-9937730A039F}"/>
          </ac:spMkLst>
        </pc:spChg>
        <pc:spChg chg="add">
          <ac:chgData name="Joseph Tsui" userId="7ec223df96c38b52" providerId="LiveId" clId="{99363F14-F3C6-3142-B356-C8B5E7287440}" dt="2022-10-10T20:00:02.817" v="11061" actId="26606"/>
          <ac:spMkLst>
            <pc:docMk/>
            <pc:sldMk cId="3743304322" sldId="272"/>
            <ac:spMk id="51" creationId="{B2DD41CD-8F47-4F56-AD12-4E2FF7696987}"/>
          </ac:spMkLst>
        </pc:spChg>
        <pc:grpChg chg="add del mod">
          <ac:chgData name="Joseph Tsui" userId="7ec223df96c38b52" providerId="LiveId" clId="{99363F14-F3C6-3142-B356-C8B5E7287440}" dt="2022-10-10T20:02:52.248" v="11175" actId="478"/>
          <ac:grpSpMkLst>
            <pc:docMk/>
            <pc:sldMk cId="3743304322" sldId="272"/>
            <ac:grpSpMk id="5" creationId="{57E0B93B-478D-5797-C81F-1C185F827627}"/>
          </ac:grpSpMkLst>
        </pc:grpChg>
        <pc:graphicFrameChg chg="mod modGraphic">
          <ac:chgData name="Joseph Tsui" userId="7ec223df96c38b52" providerId="LiveId" clId="{99363F14-F3C6-3142-B356-C8B5E7287440}" dt="2022-10-11T11:39:14.421" v="11779" actId="20577"/>
          <ac:graphicFrameMkLst>
            <pc:docMk/>
            <pc:sldMk cId="3743304322" sldId="272"/>
            <ac:graphicFrameMk id="26" creationId="{533E2C27-38E9-4C27-31B8-F69B708E179C}"/>
          </ac:graphicFrameMkLst>
        </pc:graphicFrameChg>
        <pc:picChg chg="add del mod">
          <ac:chgData name="Joseph Tsui" userId="7ec223df96c38b52" providerId="LiveId" clId="{99363F14-F3C6-3142-B356-C8B5E7287440}" dt="2022-10-10T20:27:40.790" v="11534" actId="478"/>
          <ac:picMkLst>
            <pc:docMk/>
            <pc:sldMk cId="3743304322" sldId="272"/>
            <ac:picMk id="9" creationId="{C88E009E-3DDC-9684-15B4-9F16865C3363}"/>
          </ac:picMkLst>
        </pc:picChg>
      </pc:sldChg>
      <pc:sldChg chg="addSp delSp modSp mod delDesignElem">
        <pc:chgData name="Joseph Tsui" userId="7ec223df96c38b52" providerId="LiveId" clId="{99363F14-F3C6-3142-B356-C8B5E7287440}" dt="2022-10-11T11:45:39.665" v="12003" actId="20577"/>
        <pc:sldMkLst>
          <pc:docMk/>
          <pc:sldMk cId="4057188452" sldId="273"/>
        </pc:sldMkLst>
        <pc:spChg chg="mod">
          <ac:chgData name="Joseph Tsui" userId="7ec223df96c38b52" providerId="LiveId" clId="{99363F14-F3C6-3142-B356-C8B5E7287440}" dt="2022-10-11T11:45:39.665" v="12003" actId="20577"/>
          <ac:spMkLst>
            <pc:docMk/>
            <pc:sldMk cId="4057188452" sldId="273"/>
            <ac:spMk id="3" creationId="{2A47F3BB-5BF8-87F0-8FCA-6ED60F34E1DD}"/>
          </ac:spMkLst>
        </pc:spChg>
        <pc:spChg chg="mod">
          <ac:chgData name="Joseph Tsui" userId="7ec223df96c38b52" providerId="LiveId" clId="{99363F14-F3C6-3142-B356-C8B5E7287440}" dt="2022-10-10T20:06:37.159" v="11198" actId="14100"/>
          <ac:spMkLst>
            <pc:docMk/>
            <pc:sldMk cId="4057188452" sldId="273"/>
            <ac:spMk id="4" creationId="{1C6EF62D-23DC-8B3F-DF81-36CDD634C186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057188452" sldId="273"/>
            <ac:spMk id="43" creationId="{12609869-9E80-471B-A487-A53288E0E791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057188452" sldId="273"/>
            <ac:spMk id="47" creationId="{B8B8D07F-F13E-443E-BA68-2D26672D76B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057188452" sldId="273"/>
            <ac:spMk id="51" creationId="{C3944F27-CA70-4E84-A51A-E6BF8955897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057188452" sldId="273"/>
            <ac:spMk id="52" creationId="{7004738A-9D34-43E8-97D2-CA0EED4F8BE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057188452" sldId="273"/>
            <ac:spMk id="53" creationId="{2813A4FA-24A5-41ED-A534-3807D1B2F344}"/>
          </ac:spMkLst>
        </pc:spChg>
      </pc:sldChg>
      <pc:sldChg chg="addSp modSp mod">
        <pc:chgData name="Joseph Tsui" userId="7ec223df96c38b52" providerId="LiveId" clId="{99363F14-F3C6-3142-B356-C8B5E7287440}" dt="2022-10-10T10:44:40.450" v="6871" actId="115"/>
        <pc:sldMkLst>
          <pc:docMk/>
          <pc:sldMk cId="564303197" sldId="274"/>
        </pc:sldMkLst>
        <pc:spChg chg="mod">
          <ac:chgData name="Joseph Tsui" userId="7ec223df96c38b52" providerId="LiveId" clId="{99363F14-F3C6-3142-B356-C8B5E7287440}" dt="2022-10-10T10:32:30.134" v="6744" actId="14100"/>
          <ac:spMkLst>
            <pc:docMk/>
            <pc:sldMk cId="564303197" sldId="274"/>
            <ac:spMk id="2" creationId="{657056A4-15F7-548E-BB07-AECE77A52321}"/>
          </ac:spMkLst>
        </pc:spChg>
        <pc:spChg chg="add mod">
          <ac:chgData name="Joseph Tsui" userId="7ec223df96c38b52" providerId="LiveId" clId="{99363F14-F3C6-3142-B356-C8B5E7287440}" dt="2022-10-10T10:44:40.450" v="6871" actId="115"/>
          <ac:spMkLst>
            <pc:docMk/>
            <pc:sldMk cId="564303197" sldId="274"/>
            <ac:spMk id="4" creationId="{40BAE497-C2A7-3734-CFCE-891701FB1FBE}"/>
          </ac:spMkLst>
        </pc:spChg>
      </pc:sldChg>
      <pc:sldChg chg="addSp delSp modSp mod">
        <pc:chgData name="Joseph Tsui" userId="7ec223df96c38b52" providerId="LiveId" clId="{99363F14-F3C6-3142-B356-C8B5E7287440}" dt="2022-10-10T10:44:48.457" v="6872" actId="115"/>
        <pc:sldMkLst>
          <pc:docMk/>
          <pc:sldMk cId="196171021" sldId="276"/>
        </pc:sldMkLst>
        <pc:spChg chg="add mod">
          <ac:chgData name="Joseph Tsui" userId="7ec223df96c38b52" providerId="LiveId" clId="{99363F14-F3C6-3142-B356-C8B5E7287440}" dt="2022-10-10T05:27:33.876" v="641" actId="1076"/>
          <ac:spMkLst>
            <pc:docMk/>
            <pc:sldMk cId="196171021" sldId="276"/>
            <ac:spMk id="2" creationId="{3EB2F726-21D1-226F-8FAA-AD4B158FC4FA}"/>
          </ac:spMkLst>
        </pc:spChg>
        <pc:spChg chg="add mod">
          <ac:chgData name="Joseph Tsui" userId="7ec223df96c38b52" providerId="LiveId" clId="{99363F14-F3C6-3142-B356-C8B5E7287440}" dt="2022-10-10T10:44:48.457" v="6872" actId="115"/>
          <ac:spMkLst>
            <pc:docMk/>
            <pc:sldMk cId="196171021" sldId="276"/>
            <ac:spMk id="3" creationId="{7D055BC2-5041-C1D6-8044-EC7A677BFA15}"/>
          </ac:spMkLst>
        </pc:spChg>
        <pc:spChg chg="mod">
          <ac:chgData name="Joseph Tsui" userId="7ec223df96c38b52" providerId="LiveId" clId="{99363F14-F3C6-3142-B356-C8B5E7287440}" dt="2022-10-10T09:33:16.435" v="6459" actId="1076"/>
          <ac:spMkLst>
            <pc:docMk/>
            <pc:sldMk cId="196171021" sldId="276"/>
            <ac:spMk id="5" creationId="{5F8045D9-1723-8740-549E-3087FF954037}"/>
          </ac:spMkLst>
        </pc:spChg>
        <pc:spChg chg="add del mod">
          <ac:chgData name="Joseph Tsui" userId="7ec223df96c38b52" providerId="LiveId" clId="{99363F14-F3C6-3142-B356-C8B5E7287440}" dt="2022-10-10T10:27:50.349" v="6729" actId="478"/>
          <ac:spMkLst>
            <pc:docMk/>
            <pc:sldMk cId="196171021" sldId="276"/>
            <ac:spMk id="6" creationId="{F3FF01EF-C370-3698-43BB-5D0FEB4D8AB4}"/>
          </ac:spMkLst>
        </pc:spChg>
        <pc:spChg chg="mod">
          <ac:chgData name="Joseph Tsui" userId="7ec223df96c38b52" providerId="LiveId" clId="{99363F14-F3C6-3142-B356-C8B5E7287440}" dt="2022-10-10T09:32:46.998" v="6451" actId="1076"/>
          <ac:spMkLst>
            <pc:docMk/>
            <pc:sldMk cId="196171021" sldId="276"/>
            <ac:spMk id="7" creationId="{20D92852-06B0-C440-0F16-03078B0E2EDB}"/>
          </ac:spMkLst>
        </pc:spChg>
        <pc:spChg chg="add del mod">
          <ac:chgData name="Joseph Tsui" userId="7ec223df96c38b52" providerId="LiveId" clId="{99363F14-F3C6-3142-B356-C8B5E7287440}" dt="2022-10-10T10:20:51.090" v="6557"/>
          <ac:spMkLst>
            <pc:docMk/>
            <pc:sldMk cId="196171021" sldId="276"/>
            <ac:spMk id="10" creationId="{7270EE05-B221-5233-2520-DC3E08A8B997}"/>
          </ac:spMkLst>
        </pc:spChg>
        <pc:spChg chg="add del mod">
          <ac:chgData name="Joseph Tsui" userId="7ec223df96c38b52" providerId="LiveId" clId="{99363F14-F3C6-3142-B356-C8B5E7287440}" dt="2022-10-10T10:22:36.856" v="6591"/>
          <ac:spMkLst>
            <pc:docMk/>
            <pc:sldMk cId="196171021" sldId="276"/>
            <ac:spMk id="11" creationId="{DDBBA8B8-41E3-4581-57FE-9EEEA8B39B3C}"/>
          </ac:spMkLst>
        </pc:spChg>
        <pc:spChg chg="add del mod">
          <ac:chgData name="Joseph Tsui" userId="7ec223df96c38b52" providerId="LiveId" clId="{99363F14-F3C6-3142-B356-C8B5E7287440}" dt="2022-10-10T10:23:38.842" v="6614"/>
          <ac:spMkLst>
            <pc:docMk/>
            <pc:sldMk cId="196171021" sldId="276"/>
            <ac:spMk id="12" creationId="{C624AA3A-1E74-7D2A-17C2-8ABC3E82965E}"/>
          </ac:spMkLst>
        </pc:spChg>
        <pc:spChg chg="add mod">
          <ac:chgData name="Joseph Tsui" userId="7ec223df96c38b52" providerId="LiveId" clId="{99363F14-F3C6-3142-B356-C8B5E7287440}" dt="2022-10-10T10:23:21.934" v="6609" actId="692"/>
          <ac:spMkLst>
            <pc:docMk/>
            <pc:sldMk cId="196171021" sldId="276"/>
            <ac:spMk id="13" creationId="{E4F2A98A-EAB1-B2B9-5B94-7E49430BFAA0}"/>
          </ac:spMkLst>
        </pc:spChg>
        <pc:spChg chg="add del">
          <ac:chgData name="Joseph Tsui" userId="7ec223df96c38b52" providerId="LiveId" clId="{99363F14-F3C6-3142-B356-C8B5E7287440}" dt="2022-10-10T10:29:36.510" v="6731" actId="478"/>
          <ac:spMkLst>
            <pc:docMk/>
            <pc:sldMk cId="196171021" sldId="276"/>
            <ac:spMk id="14" creationId="{2D8896CF-885A-B483-D5DC-4E36F45959D7}"/>
          </ac:spMkLst>
        </pc:spChg>
        <pc:spChg chg="add mod">
          <ac:chgData name="Joseph Tsui" userId="7ec223df96c38b52" providerId="LiveId" clId="{99363F14-F3C6-3142-B356-C8B5E7287440}" dt="2022-10-10T10:31:29.658" v="6738" actId="1076"/>
          <ac:spMkLst>
            <pc:docMk/>
            <pc:sldMk cId="196171021" sldId="276"/>
            <ac:spMk id="15" creationId="{92D0D480-C05F-1E80-1CCD-64F6C4F10421}"/>
          </ac:spMkLst>
        </pc:spChg>
        <pc:picChg chg="del">
          <ac:chgData name="Joseph Tsui" userId="7ec223df96c38b52" providerId="LiveId" clId="{99363F14-F3C6-3142-B356-C8B5E7287440}" dt="2022-10-10T09:31:52.506" v="6439" actId="478"/>
          <ac:picMkLst>
            <pc:docMk/>
            <pc:sldMk cId="196171021" sldId="276"/>
            <ac:picMk id="4" creationId="{8A7F7F43-986C-360C-B4E7-0B8A3EDB130A}"/>
          </ac:picMkLst>
        </pc:picChg>
        <pc:picChg chg="add del mod">
          <ac:chgData name="Joseph Tsui" userId="7ec223df96c38b52" providerId="LiveId" clId="{99363F14-F3C6-3142-B356-C8B5E7287440}" dt="2022-10-10T10:20:51.090" v="6557"/>
          <ac:picMkLst>
            <pc:docMk/>
            <pc:sldMk cId="196171021" sldId="276"/>
            <ac:picMk id="9" creationId="{FCE05F23-4E6F-3F87-B839-1876348CB7E5}"/>
          </ac:picMkLst>
        </pc:picChg>
        <pc:picChg chg="add mod">
          <ac:chgData name="Joseph Tsui" userId="7ec223df96c38b52" providerId="LiveId" clId="{99363F14-F3C6-3142-B356-C8B5E7287440}" dt="2022-10-10T04:47:24.454" v="224" actId="1076"/>
          <ac:picMkLst>
            <pc:docMk/>
            <pc:sldMk cId="196171021" sldId="276"/>
            <ac:picMk id="1026" creationId="{681EE3F1-952F-F631-9C9A-0940DC2D9F3A}"/>
          </ac:picMkLst>
        </pc:picChg>
        <pc:picChg chg="add mod">
          <ac:chgData name="Joseph Tsui" userId="7ec223df96c38b52" providerId="LiveId" clId="{99363F14-F3C6-3142-B356-C8B5E7287440}" dt="2022-10-10T10:26:47.570" v="6728" actId="1076"/>
          <ac:picMkLst>
            <pc:docMk/>
            <pc:sldMk cId="196171021" sldId="276"/>
            <ac:picMk id="1028" creationId="{5CB5AA76-C3E1-2111-49B7-F46EC72C8671}"/>
          </ac:picMkLst>
        </pc:picChg>
        <pc:picChg chg="mod">
          <ac:chgData name="Joseph Tsui" userId="7ec223df96c38b52" providerId="LiveId" clId="{99363F14-F3C6-3142-B356-C8B5E7287440}" dt="2022-10-10T09:33:04.254" v="6456" actId="1076"/>
          <ac:picMkLst>
            <pc:docMk/>
            <pc:sldMk cId="196171021" sldId="276"/>
            <ac:picMk id="4098" creationId="{1A0A2547-8CE1-426E-FAE4-83B4D1261DAF}"/>
          </ac:picMkLst>
        </pc:picChg>
      </pc:sldChg>
      <pc:sldChg chg="addSp delSp modSp mod ord delDesignElem">
        <pc:chgData name="Joseph Tsui" userId="7ec223df96c38b52" providerId="LiveId" clId="{99363F14-F3C6-3142-B356-C8B5E7287440}" dt="2022-10-10T15:12:04.452" v="8525" actId="478"/>
        <pc:sldMkLst>
          <pc:docMk/>
          <pc:sldMk cId="3813683490" sldId="278"/>
        </pc:sldMkLst>
        <pc:spChg chg="mod">
          <ac:chgData name="Joseph Tsui" userId="7ec223df96c38b52" providerId="LiveId" clId="{99363F14-F3C6-3142-B356-C8B5E7287440}" dt="2022-10-10T09:29:34.106" v="6428" actId="26606"/>
          <ac:spMkLst>
            <pc:docMk/>
            <pc:sldMk cId="3813683490" sldId="278"/>
            <ac:spMk id="2" creationId="{4A26C975-5E95-24F1-B043-5B89E5A0192A}"/>
          </ac:spMkLst>
        </pc:spChg>
        <pc:spChg chg="add del mod">
          <ac:chgData name="Joseph Tsui" userId="7ec223df96c38b52" providerId="LiveId" clId="{99363F14-F3C6-3142-B356-C8B5E7287440}" dt="2022-10-10T09:27:46.963" v="6427"/>
          <ac:spMkLst>
            <pc:docMk/>
            <pc:sldMk cId="3813683490" sldId="278"/>
            <ac:spMk id="3" creationId="{85E0BE00-82C0-C497-50A5-9DC817BCFDD8}"/>
          </ac:spMkLst>
        </pc:spChg>
        <pc:spChg chg="add mod">
          <ac:chgData name="Joseph Tsui" userId="7ec223df96c38b52" providerId="LiveId" clId="{99363F14-F3C6-3142-B356-C8B5E7287440}" dt="2022-10-10T09:29:54.527" v="6433" actId="767"/>
          <ac:spMkLst>
            <pc:docMk/>
            <pc:sldMk cId="3813683490" sldId="278"/>
            <ac:spMk id="4" creationId="{26A3866D-05E0-C0B5-5BEC-7C1AEA086E4B}"/>
          </ac:spMkLst>
        </pc:spChg>
        <pc:spChg chg="add del mod">
          <ac:chgData name="Joseph Tsui" userId="7ec223df96c38b52" providerId="LiveId" clId="{99363F14-F3C6-3142-B356-C8B5E7287440}" dt="2022-10-10T15:12:04.452" v="8525" actId="478"/>
          <ac:spMkLst>
            <pc:docMk/>
            <pc:sldMk cId="3813683490" sldId="278"/>
            <ac:spMk id="6" creationId="{B834EE1C-416C-B594-BBC4-8973E5AA3804}"/>
          </ac:spMkLst>
        </pc:spChg>
        <pc:spChg chg="del mod">
          <ac:chgData name="Joseph Tsui" userId="7ec223df96c38b52" providerId="LiveId" clId="{99363F14-F3C6-3142-B356-C8B5E7287440}" dt="2022-10-10T09:29:38.419" v="6429" actId="478"/>
          <ac:spMkLst>
            <pc:docMk/>
            <pc:sldMk cId="3813683490" sldId="278"/>
            <ac:spMk id="7" creationId="{CFE9B4D9-5496-367A-BCEA-EF70DCE102F9}"/>
          </ac:spMkLst>
        </pc:spChg>
        <pc:spChg chg="del">
          <ac:chgData name="Joseph Tsui" userId="7ec223df96c38b52" providerId="LiveId" clId="{99363F14-F3C6-3142-B356-C8B5E7287440}" dt="2022-10-10T09:29:34.106" v="6428" actId="26606"/>
          <ac:spMkLst>
            <pc:docMk/>
            <pc:sldMk cId="3813683490" sldId="278"/>
            <ac:spMk id="10" creationId="{A8384FB5-9ADC-4DDC-881B-597D56F5B15D}"/>
          </ac:spMkLst>
        </pc:spChg>
        <pc:spChg chg="del">
          <ac:chgData name="Joseph Tsui" userId="7ec223df96c38b52" providerId="LiveId" clId="{99363F14-F3C6-3142-B356-C8B5E7287440}" dt="2022-10-10T09:29:34.106" v="6428" actId="26606"/>
          <ac:spMkLst>
            <pc:docMk/>
            <pc:sldMk cId="3813683490" sldId="278"/>
            <ac:spMk id="12" creationId="{1199E1B1-A8C0-4FE8-A5A8-1CB41D69F857}"/>
          </ac:spMkLst>
        </pc:spChg>
        <pc:spChg chg="del">
          <ac:chgData name="Joseph Tsui" userId="7ec223df96c38b52" providerId="LiveId" clId="{99363F14-F3C6-3142-B356-C8B5E7287440}" dt="2022-10-10T09:29:34.106" v="6428" actId="26606"/>
          <ac:spMkLst>
            <pc:docMk/>
            <pc:sldMk cId="3813683490" sldId="278"/>
            <ac:spMk id="14" creationId="{84A8DE83-DE75-4B41-9DB4-A7EC0B0DEC0B}"/>
          </ac:spMkLst>
        </pc:spChg>
        <pc:spChg chg="del">
          <ac:chgData name="Joseph Tsui" userId="7ec223df96c38b52" providerId="LiveId" clId="{99363F14-F3C6-3142-B356-C8B5E7287440}" dt="2022-10-10T09:29:34.106" v="6428" actId="26606"/>
          <ac:spMkLst>
            <pc:docMk/>
            <pc:sldMk cId="3813683490" sldId="278"/>
            <ac:spMk id="16" creationId="{A7009A0A-BEF5-4EAC-AF15-E4F9F002E23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813683490" sldId="278"/>
            <ac:spMk id="21" creationId="{DD38EE57-B708-47C9-A4A4-E25F09FAB029}"/>
          </ac:spMkLst>
        </pc:spChg>
        <pc:grpChg chg="add del">
          <ac:chgData name="Joseph Tsui" userId="7ec223df96c38b52" providerId="LiveId" clId="{99363F14-F3C6-3142-B356-C8B5E7287440}" dt="2022-10-10T09:44:36.615" v="6510"/>
          <ac:grpSpMkLst>
            <pc:docMk/>
            <pc:sldMk cId="3813683490" sldId="278"/>
            <ac:grpSpMk id="23" creationId="{57A28182-58A5-4DBB-8F64-BD944BCA8154}"/>
          </ac:grpSpMkLst>
        </pc:grpChg>
        <pc:graphicFrameChg chg="mod ord modGraphic">
          <ac:chgData name="Joseph Tsui" userId="7ec223df96c38b52" providerId="LiveId" clId="{99363F14-F3C6-3142-B356-C8B5E7287440}" dt="2022-10-10T15:11:58.275" v="8524" actId="1076"/>
          <ac:graphicFrameMkLst>
            <pc:docMk/>
            <pc:sldMk cId="3813683490" sldId="278"/>
            <ac:graphicFrameMk id="5" creationId="{4FB6B43F-D82A-2BC4-D319-BB89E0795321}"/>
          </ac:graphicFrameMkLst>
        </pc:graphicFrameChg>
      </pc:sldChg>
      <pc:sldChg chg="addSp modSp mod ord">
        <pc:chgData name="Joseph Tsui" userId="7ec223df96c38b52" providerId="LiveId" clId="{99363F14-F3C6-3142-B356-C8B5E7287440}" dt="2022-10-11T08:56:10.641" v="11560" actId="20578"/>
        <pc:sldMkLst>
          <pc:docMk/>
          <pc:sldMk cId="987066645" sldId="279"/>
        </pc:sldMkLst>
        <pc:spChg chg="add mod">
          <ac:chgData name="Joseph Tsui" userId="7ec223df96c38b52" providerId="LiveId" clId="{99363F14-F3C6-3142-B356-C8B5E7287440}" dt="2022-10-10T10:44:56" v="6873" actId="115"/>
          <ac:spMkLst>
            <pc:docMk/>
            <pc:sldMk cId="987066645" sldId="279"/>
            <ac:spMk id="2" creationId="{42950F9A-6722-6641-41CF-777E2A138203}"/>
          </ac:spMkLst>
        </pc:spChg>
      </pc:sldChg>
      <pc:sldChg chg="addSp delSp modSp mod setBg delDesignElem">
        <pc:chgData name="Joseph Tsui" userId="7ec223df96c38b52" providerId="LiveId" clId="{99363F14-F3C6-3142-B356-C8B5E7287440}" dt="2022-10-10T20:11:09.148" v="11358" actId="20577"/>
        <pc:sldMkLst>
          <pc:docMk/>
          <pc:sldMk cId="224976853" sldId="280"/>
        </pc:sldMkLst>
        <pc:spChg chg="mod">
          <ac:chgData name="Joseph Tsui" userId="7ec223df96c38b52" providerId="LiveId" clId="{99363F14-F3C6-3142-B356-C8B5E7287440}" dt="2022-10-10T10:02:22.566" v="6552" actId="1076"/>
          <ac:spMkLst>
            <pc:docMk/>
            <pc:sldMk cId="224976853" sldId="280"/>
            <ac:spMk id="2" creationId="{49D54C94-A874-8E7C-F9B4-4FF7E5232347}"/>
          </ac:spMkLst>
        </pc:spChg>
        <pc:spChg chg="mod">
          <ac:chgData name="Joseph Tsui" userId="7ec223df96c38b52" providerId="LiveId" clId="{99363F14-F3C6-3142-B356-C8B5E7287440}" dt="2022-10-10T20:11:09.148" v="11358" actId="20577"/>
          <ac:spMkLst>
            <pc:docMk/>
            <pc:sldMk cId="224976853" sldId="280"/>
            <ac:spMk id="3" creationId="{9CD038A5-760C-AD23-DF36-2DB0E1163F13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24976853" sldId="280"/>
            <ac:spMk id="9" creationId="{04812C46-200A-4DEB-A05E-3ED6C68C238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24976853" sldId="280"/>
            <ac:spMk id="11" creationId="{D1EA859B-E555-4109-94F3-6700E046E008}"/>
          </ac:spMkLst>
        </pc:spChg>
        <pc:picChg chg="add mod">
          <ac:chgData name="Joseph Tsui" userId="7ec223df96c38b52" providerId="LiveId" clId="{99363F14-F3C6-3142-B356-C8B5E7287440}" dt="2022-10-10T10:02:15.324" v="6550" actId="14100"/>
          <ac:picMkLst>
            <pc:docMk/>
            <pc:sldMk cId="224976853" sldId="280"/>
            <ac:picMk id="5" creationId="{EC2F51D9-B361-9F17-ACD1-694F587815E5}"/>
          </ac:picMkLst>
        </pc:picChg>
      </pc:sldChg>
      <pc:sldChg chg="addSp delSp modSp mod setBg">
        <pc:chgData name="Joseph Tsui" userId="7ec223df96c38b52" providerId="LiveId" clId="{99363F14-F3C6-3142-B356-C8B5E7287440}" dt="2022-10-11T11:33:46.545" v="11768" actId="20577"/>
        <pc:sldMkLst>
          <pc:docMk/>
          <pc:sldMk cId="81109919" sldId="281"/>
        </pc:sldMkLst>
        <pc:spChg chg="mod">
          <ac:chgData name="Joseph Tsui" userId="7ec223df96c38b52" providerId="LiveId" clId="{99363F14-F3C6-3142-B356-C8B5E7287440}" dt="2022-10-10T15:53:58.820" v="9155" actId="26606"/>
          <ac:spMkLst>
            <pc:docMk/>
            <pc:sldMk cId="81109919" sldId="281"/>
            <ac:spMk id="2" creationId="{5539B930-CBB5-095E-2850-357C5FE2844A}"/>
          </ac:spMkLst>
        </pc:spChg>
        <pc:spChg chg="add del mod">
          <ac:chgData name="Joseph Tsui" userId="7ec223df96c38b52" providerId="LiveId" clId="{99363F14-F3C6-3142-B356-C8B5E7287440}" dt="2022-10-10T15:53:58.820" v="9155" actId="26606"/>
          <ac:spMkLst>
            <pc:docMk/>
            <pc:sldMk cId="81109919" sldId="281"/>
            <ac:spMk id="3" creationId="{B4F12C3F-1BCC-C936-CC5F-E600F48B48F3}"/>
          </ac:spMkLst>
        </pc:spChg>
        <pc:spChg chg="add del">
          <ac:chgData name="Joseph Tsui" userId="7ec223df96c38b52" providerId="LiveId" clId="{99363F14-F3C6-3142-B356-C8B5E7287440}" dt="2022-10-10T15:53:58.751" v="9154" actId="26606"/>
          <ac:spMkLst>
            <pc:docMk/>
            <pc:sldMk cId="81109919" sldId="281"/>
            <ac:spMk id="9" creationId="{35DB3719-6FDC-4E5D-891D-FF40B7300F64}"/>
          </ac:spMkLst>
        </pc:spChg>
        <pc:spChg chg="add del">
          <ac:chgData name="Joseph Tsui" userId="7ec223df96c38b52" providerId="LiveId" clId="{99363F14-F3C6-3142-B356-C8B5E7287440}" dt="2022-10-10T15:53:58.751" v="9154" actId="26606"/>
          <ac:spMkLst>
            <pc:docMk/>
            <pc:sldMk cId="81109919" sldId="281"/>
            <ac:spMk id="11" creationId="{E0CBAC23-2E3F-4A90-BA59-F8299F6A5439}"/>
          </ac:spMkLst>
        </pc:spChg>
        <pc:spChg chg="add">
          <ac:chgData name="Joseph Tsui" userId="7ec223df96c38b52" providerId="LiveId" clId="{99363F14-F3C6-3142-B356-C8B5E7287440}" dt="2022-10-10T15:53:58.820" v="9155" actId="26606"/>
          <ac:spMkLst>
            <pc:docMk/>
            <pc:sldMk cId="81109919" sldId="281"/>
            <ac:spMk id="13" creationId="{3A5B4632-C963-4296-86F0-79AA9EA5AE98}"/>
          </ac:spMkLst>
        </pc:spChg>
        <pc:graphicFrameChg chg="add del">
          <ac:chgData name="Joseph Tsui" userId="7ec223df96c38b52" providerId="LiveId" clId="{99363F14-F3C6-3142-B356-C8B5E7287440}" dt="2022-10-10T15:53:48.627" v="9152" actId="26606"/>
          <ac:graphicFrameMkLst>
            <pc:docMk/>
            <pc:sldMk cId="81109919" sldId="281"/>
            <ac:graphicFrameMk id="5" creationId="{CEDAE397-EDE5-44C2-0567-7862CB258AFE}"/>
          </ac:graphicFrameMkLst>
        </pc:graphicFrameChg>
        <pc:graphicFrameChg chg="add del">
          <ac:chgData name="Joseph Tsui" userId="7ec223df96c38b52" providerId="LiveId" clId="{99363F14-F3C6-3142-B356-C8B5E7287440}" dt="2022-10-10T15:53:58.751" v="9154" actId="26606"/>
          <ac:graphicFrameMkLst>
            <pc:docMk/>
            <pc:sldMk cId="81109919" sldId="281"/>
            <ac:graphicFrameMk id="7" creationId="{4F6882F3-0F41-3502-678C-233E5339491B}"/>
          </ac:graphicFrameMkLst>
        </pc:graphicFrameChg>
        <pc:graphicFrameChg chg="add mod">
          <ac:chgData name="Joseph Tsui" userId="7ec223df96c38b52" providerId="LiveId" clId="{99363F14-F3C6-3142-B356-C8B5E7287440}" dt="2022-10-11T11:33:46.545" v="11768" actId="20577"/>
          <ac:graphicFrameMkLst>
            <pc:docMk/>
            <pc:sldMk cId="81109919" sldId="281"/>
            <ac:graphicFrameMk id="14" creationId="{095841E6-7337-28A5-0D3F-48D7DA91A0E6}"/>
          </ac:graphicFrameMkLst>
        </pc:graphicFrameChg>
      </pc:sldChg>
      <pc:sldChg chg="addSp delSp modSp mod setBg">
        <pc:chgData name="Joseph Tsui" userId="7ec223df96c38b52" providerId="LiveId" clId="{99363F14-F3C6-3142-B356-C8B5E7287440}" dt="2022-10-10T16:48:33.349" v="10214" actId="20577"/>
        <pc:sldMkLst>
          <pc:docMk/>
          <pc:sldMk cId="3322118565" sldId="282"/>
        </pc:sldMkLst>
        <pc:spChg chg="mod">
          <ac:chgData name="Joseph Tsui" userId="7ec223df96c38b52" providerId="LiveId" clId="{99363F14-F3C6-3142-B356-C8B5E7287440}" dt="2022-10-10T15:54:26.384" v="9158" actId="26606"/>
          <ac:spMkLst>
            <pc:docMk/>
            <pc:sldMk cId="3322118565" sldId="282"/>
            <ac:spMk id="2" creationId="{9F79C4E6-A7A4-621E-7E6C-E56B5D8E2A57}"/>
          </ac:spMkLst>
        </pc:spChg>
        <pc:spChg chg="add del mod">
          <ac:chgData name="Joseph Tsui" userId="7ec223df96c38b52" providerId="LiveId" clId="{99363F14-F3C6-3142-B356-C8B5E7287440}" dt="2022-10-10T15:54:26.384" v="9158" actId="26606"/>
          <ac:spMkLst>
            <pc:docMk/>
            <pc:sldMk cId="3322118565" sldId="282"/>
            <ac:spMk id="3" creationId="{A0C68802-C19D-78A1-CE46-F4A133B2891D}"/>
          </ac:spMkLst>
        </pc:spChg>
        <pc:spChg chg="add del">
          <ac:chgData name="Joseph Tsui" userId="7ec223df96c38b52" providerId="LiveId" clId="{99363F14-F3C6-3142-B356-C8B5E7287440}" dt="2022-10-10T15:54:26.316" v="9157" actId="26606"/>
          <ac:spMkLst>
            <pc:docMk/>
            <pc:sldMk cId="3322118565" sldId="282"/>
            <ac:spMk id="9" creationId="{3A5B4632-C963-4296-86F0-79AA9EA5AE98}"/>
          </ac:spMkLst>
        </pc:spChg>
        <pc:spChg chg="add">
          <ac:chgData name="Joseph Tsui" userId="7ec223df96c38b52" providerId="LiveId" clId="{99363F14-F3C6-3142-B356-C8B5E7287440}" dt="2022-10-10T15:54:26.384" v="9158" actId="26606"/>
          <ac:spMkLst>
            <pc:docMk/>
            <pc:sldMk cId="3322118565" sldId="282"/>
            <ac:spMk id="11" creationId="{3A5B4632-C963-4296-86F0-79AA9EA5AE98}"/>
          </ac:spMkLst>
        </pc:spChg>
        <pc:graphicFrameChg chg="add del">
          <ac:chgData name="Joseph Tsui" userId="7ec223df96c38b52" providerId="LiveId" clId="{99363F14-F3C6-3142-B356-C8B5E7287440}" dt="2022-10-10T15:54:26.316" v="9157" actId="26606"/>
          <ac:graphicFrameMkLst>
            <pc:docMk/>
            <pc:sldMk cId="3322118565" sldId="282"/>
            <ac:graphicFrameMk id="5" creationId="{21DC331B-59C3-00EF-C7C6-9FAA8F48E550}"/>
          </ac:graphicFrameMkLst>
        </pc:graphicFrameChg>
        <pc:graphicFrameChg chg="add mod">
          <ac:chgData name="Joseph Tsui" userId="7ec223df96c38b52" providerId="LiveId" clId="{99363F14-F3C6-3142-B356-C8B5E7287440}" dt="2022-10-10T16:48:33.349" v="10214" actId="20577"/>
          <ac:graphicFrameMkLst>
            <pc:docMk/>
            <pc:sldMk cId="3322118565" sldId="282"/>
            <ac:graphicFrameMk id="12" creationId="{A1645705-5A5D-40F8-69C8-3C53FA21DDFE}"/>
          </ac:graphicFrameMkLst>
        </pc:graphicFrameChg>
      </pc:sldChg>
      <pc:sldChg chg="addSp delSp modSp mod ord delDesignElem">
        <pc:chgData name="Joseph Tsui" userId="7ec223df96c38b52" providerId="LiveId" clId="{99363F14-F3C6-3142-B356-C8B5E7287440}" dt="2022-10-11T11:21:44.020" v="11703" actId="1076"/>
        <pc:sldMkLst>
          <pc:docMk/>
          <pc:sldMk cId="4187037275" sldId="283"/>
        </pc:sldMkLst>
        <pc:spChg chg="mod">
          <ac:chgData name="Joseph Tsui" userId="7ec223df96c38b52" providerId="LiveId" clId="{99363F14-F3C6-3142-B356-C8B5E7287440}" dt="2022-10-10T10:37:10.946" v="6861" actId="20577"/>
          <ac:spMkLst>
            <pc:docMk/>
            <pc:sldMk cId="4187037275" sldId="283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10:48:27.239" v="6989" actId="20577"/>
          <ac:spMkLst>
            <pc:docMk/>
            <pc:sldMk cId="4187037275" sldId="283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87037275" sldId="283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87037275" sldId="283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87037275" sldId="283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87037275" sldId="283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87037275" sldId="283"/>
            <ac:spMk id="16" creationId="{53E5B1A8-3AC9-4BD1-9BBC-78CA94F2D1BA}"/>
          </ac:spMkLst>
        </pc:spChg>
        <pc:picChg chg="del">
          <ac:chgData name="Joseph Tsui" userId="7ec223df96c38b52" providerId="LiveId" clId="{99363F14-F3C6-3142-B356-C8B5E7287440}" dt="2022-10-10T10:41:46.418" v="6862" actId="478"/>
          <ac:picMkLst>
            <pc:docMk/>
            <pc:sldMk cId="4187037275" sldId="283"/>
            <ac:picMk id="3" creationId="{4522387D-64D9-8D5D-30AD-F61C25BDD610}"/>
          </ac:picMkLst>
        </pc:picChg>
        <pc:picChg chg="add del mod">
          <ac:chgData name="Joseph Tsui" userId="7ec223df96c38b52" providerId="LiveId" clId="{99363F14-F3C6-3142-B356-C8B5E7287440}" dt="2022-10-11T11:21:24.022" v="11700" actId="478"/>
          <ac:picMkLst>
            <pc:docMk/>
            <pc:sldMk cId="4187037275" sldId="283"/>
            <ac:picMk id="4" creationId="{758B7D97-B976-EFDA-CA7A-857365B7EE6C}"/>
          </ac:picMkLst>
        </pc:picChg>
        <pc:picChg chg="add mod">
          <ac:chgData name="Joseph Tsui" userId="7ec223df96c38b52" providerId="LiveId" clId="{99363F14-F3C6-3142-B356-C8B5E7287440}" dt="2022-10-11T11:21:44.020" v="11703" actId="1076"/>
          <ac:picMkLst>
            <pc:docMk/>
            <pc:sldMk cId="4187037275" sldId="283"/>
            <ac:picMk id="6" creationId="{8B37912D-8657-EEE5-D62F-A3F444F5390E}"/>
          </ac:picMkLst>
        </pc:picChg>
      </pc:sldChg>
      <pc:sldChg chg="addSp delSp modSp mod delDesignElem">
        <pc:chgData name="Joseph Tsui" userId="7ec223df96c38b52" providerId="LiveId" clId="{99363F14-F3C6-3142-B356-C8B5E7287440}" dt="2022-10-10T10:50:20.425" v="6996" actId="1076"/>
        <pc:sldMkLst>
          <pc:docMk/>
          <pc:sldMk cId="253286096" sldId="284"/>
        </pc:sldMkLst>
        <pc:spChg chg="mod">
          <ac:chgData name="Joseph Tsui" userId="7ec223df96c38b52" providerId="LiveId" clId="{99363F14-F3C6-3142-B356-C8B5E7287440}" dt="2022-10-10T10:00:14.212" v="6542"/>
          <ac:spMkLst>
            <pc:docMk/>
            <pc:sldMk cId="253286096" sldId="284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10:49:18.785" v="6992" actId="1076"/>
          <ac:spMkLst>
            <pc:docMk/>
            <pc:sldMk cId="253286096" sldId="284"/>
            <ac:spMk id="4" creationId="{D6005919-B91E-09FD-A5FD-84F08C8A369F}"/>
          </ac:spMkLst>
        </pc:spChg>
        <pc:spChg chg="del mod">
          <ac:chgData name="Joseph Tsui" userId="7ec223df96c38b52" providerId="LiveId" clId="{99363F14-F3C6-3142-B356-C8B5E7287440}" dt="2022-10-10T10:49:13.150" v="6991" actId="478"/>
          <ac:spMkLst>
            <pc:docMk/>
            <pc:sldMk cId="253286096" sldId="284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53286096" sldId="284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53286096" sldId="284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53286096" sldId="284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53286096" sldId="284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53286096" sldId="284"/>
            <ac:spMk id="16" creationId="{53E5B1A8-3AC9-4BD1-9BBC-78CA94F2D1BA}"/>
          </ac:spMkLst>
        </pc:spChg>
        <pc:picChg chg="del">
          <ac:chgData name="Joseph Tsui" userId="7ec223df96c38b52" providerId="LiveId" clId="{99363F14-F3C6-3142-B356-C8B5E7287440}" dt="2022-10-10T10:42:05.003" v="6866" actId="478"/>
          <ac:picMkLst>
            <pc:docMk/>
            <pc:sldMk cId="253286096" sldId="284"/>
            <ac:picMk id="3" creationId="{4522387D-64D9-8D5D-30AD-F61C25BDD610}"/>
          </ac:picMkLst>
        </pc:picChg>
        <pc:picChg chg="add del mod">
          <ac:chgData name="Joseph Tsui" userId="7ec223df96c38b52" providerId="LiveId" clId="{99363F14-F3C6-3142-B356-C8B5E7287440}" dt="2022-10-10T10:50:12.748" v="6993" actId="478"/>
          <ac:picMkLst>
            <pc:docMk/>
            <pc:sldMk cId="253286096" sldId="284"/>
            <ac:picMk id="6" creationId="{52A815C3-40A4-8338-F2CD-6A2094C4AB55}"/>
          </ac:picMkLst>
        </pc:picChg>
        <pc:picChg chg="add mod">
          <ac:chgData name="Joseph Tsui" userId="7ec223df96c38b52" providerId="LiveId" clId="{99363F14-F3C6-3142-B356-C8B5E7287440}" dt="2022-10-10T10:50:20.425" v="6996" actId="1076"/>
          <ac:picMkLst>
            <pc:docMk/>
            <pc:sldMk cId="253286096" sldId="284"/>
            <ac:picMk id="7" creationId="{07E67101-31FE-BF1E-CC59-EB549B99F747}"/>
          </ac:picMkLst>
        </pc:picChg>
      </pc:sldChg>
      <pc:sldChg chg="addSp delSp modSp mod delDesignElem">
        <pc:chgData name="Joseph Tsui" userId="7ec223df96c38b52" providerId="LiveId" clId="{99363F14-F3C6-3142-B356-C8B5E7287440}" dt="2022-10-10T10:00:18.233" v="6543"/>
        <pc:sldMkLst>
          <pc:docMk/>
          <pc:sldMk cId="3008621426" sldId="285"/>
        </pc:sldMkLst>
        <pc:spChg chg="mod">
          <ac:chgData name="Joseph Tsui" userId="7ec223df96c38b52" providerId="LiveId" clId="{99363F14-F3C6-3142-B356-C8B5E7287440}" dt="2022-10-10T10:00:18.233" v="6543"/>
          <ac:spMkLst>
            <pc:docMk/>
            <pc:sldMk cId="3008621426" sldId="285"/>
            <ac:spMk id="2" creationId="{BA1C0716-D5A1-5ABF-AF4F-C27D71242E50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008621426" sldId="285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008621426" sldId="285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008621426" sldId="285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008621426" sldId="285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008621426" sldId="285"/>
            <ac:spMk id="16" creationId="{53E5B1A8-3AC9-4BD1-9BBC-78CA94F2D1BA}"/>
          </ac:spMkLst>
        </pc:spChg>
      </pc:sldChg>
      <pc:sldChg chg="addSp delSp modSp mod delDesignElem">
        <pc:chgData name="Joseph Tsui" userId="7ec223df96c38b52" providerId="LiveId" clId="{99363F14-F3C6-3142-B356-C8B5E7287440}" dt="2022-10-10T10:00:21.690" v="6544"/>
        <pc:sldMkLst>
          <pc:docMk/>
          <pc:sldMk cId="2406088304" sldId="286"/>
        </pc:sldMkLst>
        <pc:spChg chg="mod">
          <ac:chgData name="Joseph Tsui" userId="7ec223df96c38b52" providerId="LiveId" clId="{99363F14-F3C6-3142-B356-C8B5E7287440}" dt="2022-10-10T10:00:21.690" v="6544"/>
          <ac:spMkLst>
            <pc:docMk/>
            <pc:sldMk cId="2406088304" sldId="286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07:07:33.193" v="2648" actId="20577"/>
          <ac:spMkLst>
            <pc:docMk/>
            <pc:sldMk cId="2406088304" sldId="286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06088304" sldId="286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06088304" sldId="286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06088304" sldId="286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06088304" sldId="286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06088304" sldId="286"/>
            <ac:spMk id="16" creationId="{53E5B1A8-3AC9-4BD1-9BBC-78CA94F2D1BA}"/>
          </ac:spMkLst>
        </pc:spChg>
      </pc:sldChg>
      <pc:sldChg chg="addSp delSp modSp mod delDesignElem">
        <pc:chgData name="Joseph Tsui" userId="7ec223df96c38b52" providerId="LiveId" clId="{99363F14-F3C6-3142-B356-C8B5E7287440}" dt="2022-10-10T16:32:26.050" v="9904" actId="14100"/>
        <pc:sldMkLst>
          <pc:docMk/>
          <pc:sldMk cId="3635330500" sldId="287"/>
        </pc:sldMkLst>
        <pc:spChg chg="mod">
          <ac:chgData name="Joseph Tsui" userId="7ec223df96c38b52" providerId="LiveId" clId="{99363F14-F3C6-3142-B356-C8B5E7287440}" dt="2022-10-10T15:35:27.511" v="8756" actId="20577"/>
          <ac:spMkLst>
            <pc:docMk/>
            <pc:sldMk cId="3635330500" sldId="287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15:12:45.027" v="8545" actId="20577"/>
          <ac:spMkLst>
            <pc:docMk/>
            <pc:sldMk cId="3635330500" sldId="287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35330500" sldId="287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35330500" sldId="287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35330500" sldId="287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35330500" sldId="287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35330500" sldId="287"/>
            <ac:spMk id="16" creationId="{53E5B1A8-3AC9-4BD1-9BBC-78CA94F2D1BA}"/>
          </ac:spMkLst>
        </pc:spChg>
        <pc:picChg chg="add mod">
          <ac:chgData name="Joseph Tsui" userId="7ec223df96c38b52" providerId="LiveId" clId="{99363F14-F3C6-3142-B356-C8B5E7287440}" dt="2022-10-10T16:32:26.050" v="9904" actId="14100"/>
          <ac:picMkLst>
            <pc:docMk/>
            <pc:sldMk cId="3635330500" sldId="287"/>
            <ac:picMk id="3" creationId="{3FDA89A6-78C2-3E44-F2F1-D6FEBB656F52}"/>
          </ac:picMkLst>
        </pc:picChg>
        <pc:picChg chg="del">
          <ac:chgData name="Joseph Tsui" userId="7ec223df96c38b52" providerId="LiveId" clId="{99363F14-F3C6-3142-B356-C8B5E7287440}" dt="2022-10-10T14:50:12.974" v="7970" actId="478"/>
          <ac:picMkLst>
            <pc:docMk/>
            <pc:sldMk cId="3635330500" sldId="287"/>
            <ac:picMk id="7" creationId="{60EE97CC-6B36-E1EA-F724-25577DB91FBE}"/>
          </ac:picMkLst>
        </pc:picChg>
      </pc:sldChg>
      <pc:sldChg chg="addSp delSp modSp add mod ord delDesignElem">
        <pc:chgData name="Joseph Tsui" userId="7ec223df96c38b52" providerId="LiveId" clId="{99363F14-F3C6-3142-B356-C8B5E7287440}" dt="2022-10-10T20:12:21.857" v="11359"/>
        <pc:sldMkLst>
          <pc:docMk/>
          <pc:sldMk cId="2791398062" sldId="288"/>
        </pc:sldMkLst>
        <pc:spChg chg="mod">
          <ac:chgData name="Joseph Tsui" userId="7ec223df96c38b52" providerId="LiveId" clId="{99363F14-F3C6-3142-B356-C8B5E7287440}" dt="2022-10-10T07:56:53.591" v="3957" actId="27636"/>
          <ac:spMkLst>
            <pc:docMk/>
            <pc:sldMk cId="2791398062" sldId="288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2:21.857" v="11359"/>
          <ac:spMkLst>
            <pc:docMk/>
            <pc:sldMk cId="2791398062" sldId="288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791398062" sldId="288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791398062" sldId="288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791398062" sldId="288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791398062" sldId="288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791398062" sldId="288"/>
            <ac:spMk id="16" creationId="{53E5B1A8-3AC9-4BD1-9BBC-78CA94F2D1BA}"/>
          </ac:spMkLst>
        </pc:spChg>
        <pc:picChg chg="add mod">
          <ac:chgData name="Joseph Tsui" userId="7ec223df96c38b52" providerId="LiveId" clId="{99363F14-F3C6-3142-B356-C8B5E7287440}" dt="2022-10-10T07:15:39.262" v="2862" actId="1076"/>
          <ac:picMkLst>
            <pc:docMk/>
            <pc:sldMk cId="2791398062" sldId="288"/>
            <ac:picMk id="3" creationId="{9615F093-51C3-4D30-8A22-BD3E4B6FCB0C}"/>
          </ac:picMkLst>
        </pc:picChg>
        <pc:picChg chg="add del mod">
          <ac:chgData name="Joseph Tsui" userId="7ec223df96c38b52" providerId="LiveId" clId="{99363F14-F3C6-3142-B356-C8B5E7287440}" dt="2022-10-10T07:15:06.227" v="2854" actId="478"/>
          <ac:picMkLst>
            <pc:docMk/>
            <pc:sldMk cId="2791398062" sldId="288"/>
            <ac:picMk id="4" creationId="{D2DCDF0F-2EE8-4ACF-0A27-4F56213D0879}"/>
          </ac:picMkLst>
        </pc:picChg>
        <pc:picChg chg="add mod">
          <ac:chgData name="Joseph Tsui" userId="7ec223df96c38b52" providerId="LiveId" clId="{99363F14-F3C6-3142-B356-C8B5E7287440}" dt="2022-10-10T07:15:26.285" v="2860" actId="1076"/>
          <ac:picMkLst>
            <pc:docMk/>
            <pc:sldMk cId="2791398062" sldId="288"/>
            <ac:picMk id="6" creationId="{3A59FEBC-F034-4667-2BB0-E174F476A57D}"/>
          </ac:picMkLst>
        </pc:picChg>
        <pc:picChg chg="del">
          <ac:chgData name="Joseph Tsui" userId="7ec223df96c38b52" providerId="LiveId" clId="{99363F14-F3C6-3142-B356-C8B5E7287440}" dt="2022-10-10T06:00:14.039" v="1688" actId="478"/>
          <ac:picMkLst>
            <pc:docMk/>
            <pc:sldMk cId="2791398062" sldId="288"/>
            <ac:picMk id="7" creationId="{60EE97CC-6B36-E1EA-F724-25577DB91FBE}"/>
          </ac:picMkLst>
        </pc:picChg>
      </pc:sldChg>
      <pc:sldChg chg="addSp delSp modSp add mod ord delDesignElem">
        <pc:chgData name="Joseph Tsui" userId="7ec223df96c38b52" providerId="LiveId" clId="{99363F14-F3C6-3142-B356-C8B5E7287440}" dt="2022-10-11T09:47:23.286" v="11597" actId="14100"/>
        <pc:sldMkLst>
          <pc:docMk/>
          <pc:sldMk cId="3789038135" sldId="289"/>
        </pc:sldMkLst>
        <pc:spChg chg="mod">
          <ac:chgData name="Joseph Tsui" userId="7ec223df96c38b52" providerId="LiveId" clId="{99363F14-F3C6-3142-B356-C8B5E7287440}" dt="2022-10-10T10:35:40.708" v="6813" actId="20577"/>
          <ac:spMkLst>
            <pc:docMk/>
            <pc:sldMk cId="3789038135" sldId="289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1T09:47:18.335" v="11596" actId="1076"/>
          <ac:spMkLst>
            <pc:docMk/>
            <pc:sldMk cId="3789038135" sldId="289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789038135" sldId="289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789038135" sldId="289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789038135" sldId="289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789038135" sldId="289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789038135" sldId="289"/>
            <ac:spMk id="16" creationId="{53E5B1A8-3AC9-4BD1-9BBC-78CA94F2D1BA}"/>
          </ac:spMkLst>
        </pc:spChg>
        <pc:picChg chg="add del mod">
          <ac:chgData name="Joseph Tsui" userId="7ec223df96c38b52" providerId="LiveId" clId="{99363F14-F3C6-3142-B356-C8B5E7287440}" dt="2022-10-11T09:44:39.272" v="11561" actId="478"/>
          <ac:picMkLst>
            <pc:docMk/>
            <pc:sldMk cId="3789038135" sldId="289"/>
            <ac:picMk id="3" creationId="{C2F951BA-0E0C-8BAB-CE75-2724F5AAE386}"/>
          </ac:picMkLst>
        </pc:picChg>
        <pc:picChg chg="del">
          <ac:chgData name="Joseph Tsui" userId="7ec223df96c38b52" providerId="LiveId" clId="{99363F14-F3C6-3142-B356-C8B5E7287440}" dt="2022-10-10T05:02:22.820" v="438" actId="478"/>
          <ac:picMkLst>
            <pc:docMk/>
            <pc:sldMk cId="3789038135" sldId="289"/>
            <ac:picMk id="4" creationId="{7BF27E27-29B2-6DEE-59CE-1357F1E59057}"/>
          </ac:picMkLst>
        </pc:picChg>
        <pc:picChg chg="add del">
          <ac:chgData name="Joseph Tsui" userId="7ec223df96c38b52" providerId="LiveId" clId="{99363F14-F3C6-3142-B356-C8B5E7287440}" dt="2022-10-11T09:44:46.813" v="11564" actId="478"/>
          <ac:picMkLst>
            <pc:docMk/>
            <pc:sldMk cId="3789038135" sldId="289"/>
            <ac:picMk id="6" creationId="{727D8F2A-7BA3-92B2-2467-24B706AA8496}"/>
          </ac:picMkLst>
        </pc:picChg>
        <pc:picChg chg="add mod">
          <ac:chgData name="Joseph Tsui" userId="7ec223df96c38b52" providerId="LiveId" clId="{99363F14-F3C6-3142-B356-C8B5E7287440}" dt="2022-10-11T09:47:23.286" v="11597" actId="14100"/>
          <ac:picMkLst>
            <pc:docMk/>
            <pc:sldMk cId="3789038135" sldId="289"/>
            <ac:picMk id="7" creationId="{007BF820-D857-5E39-BC3A-6CBE4786EF92}"/>
          </ac:picMkLst>
        </pc:picChg>
      </pc:sldChg>
      <pc:sldChg chg="addSp delSp modSp new mod setBg delDesignElem">
        <pc:chgData name="Joseph Tsui" userId="7ec223df96c38b52" providerId="LiveId" clId="{99363F14-F3C6-3142-B356-C8B5E7287440}" dt="2022-10-11T11:45:56.063" v="12005" actId="27636"/>
        <pc:sldMkLst>
          <pc:docMk/>
          <pc:sldMk cId="1465240614" sldId="290"/>
        </pc:sldMkLst>
        <pc:spChg chg="mod">
          <ac:chgData name="Joseph Tsui" userId="7ec223df96c38b52" providerId="LiveId" clId="{99363F14-F3C6-3142-B356-C8B5E7287440}" dt="2022-10-11T11:39:03.846" v="11778" actId="20577"/>
          <ac:spMkLst>
            <pc:docMk/>
            <pc:sldMk cId="1465240614" sldId="290"/>
            <ac:spMk id="2" creationId="{D4386EED-8478-6B13-635F-F96B9A0D29A8}"/>
          </ac:spMkLst>
        </pc:spChg>
        <pc:spChg chg="mod">
          <ac:chgData name="Joseph Tsui" userId="7ec223df96c38b52" providerId="LiveId" clId="{99363F14-F3C6-3142-B356-C8B5E7287440}" dt="2022-10-11T11:45:56.063" v="12005" actId="27636"/>
          <ac:spMkLst>
            <pc:docMk/>
            <pc:sldMk cId="1465240614" sldId="290"/>
            <ac:spMk id="3" creationId="{4217E46C-EBAE-3E3A-5116-772B74CAA54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465240614" sldId="290"/>
            <ac:spMk id="9" creationId="{F13C74B1-5B17-4795-BED0-7140497B445A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465240614" sldId="290"/>
            <ac:spMk id="11" creationId="{D4974D33-8DC5-464E-8C6D-BE58F0669C17}"/>
          </ac:spMkLst>
        </pc:spChg>
        <pc:picChg chg="add">
          <ac:chgData name="Joseph Tsui" userId="7ec223df96c38b52" providerId="LiveId" clId="{99363F14-F3C6-3142-B356-C8B5E7287440}" dt="2022-10-10T05:59:09.017" v="1687" actId="26606"/>
          <ac:picMkLst>
            <pc:docMk/>
            <pc:sldMk cId="1465240614" sldId="290"/>
            <ac:picMk id="5" creationId="{6A378356-77AB-B6F4-4985-A9B56F02981E}"/>
          </ac:picMkLst>
        </pc:picChg>
      </pc:sldChg>
      <pc:sldChg chg="addSp delSp modSp new mod setBg delDesignElem">
        <pc:chgData name="Joseph Tsui" userId="7ec223df96c38b52" providerId="LiveId" clId="{99363F14-F3C6-3142-B356-C8B5E7287440}" dt="2022-10-10T10:34:19.201" v="6762" actId="14100"/>
        <pc:sldMkLst>
          <pc:docMk/>
          <pc:sldMk cId="3618357293" sldId="291"/>
        </pc:sldMkLst>
        <pc:spChg chg="mod">
          <ac:chgData name="Joseph Tsui" userId="7ec223df96c38b52" providerId="LiveId" clId="{99363F14-F3C6-3142-B356-C8B5E7287440}" dt="2022-10-10T10:34:19.201" v="6762" actId="14100"/>
          <ac:spMkLst>
            <pc:docMk/>
            <pc:sldMk cId="3618357293" sldId="291"/>
            <ac:spMk id="2" creationId="{AF8C4D0D-FE74-B3DF-B8F6-B6AB0AE962BB}"/>
          </ac:spMkLst>
        </pc:spChg>
        <pc:spChg chg="del mod">
          <ac:chgData name="Joseph Tsui" userId="7ec223df96c38b52" providerId="LiveId" clId="{99363F14-F3C6-3142-B356-C8B5E7287440}" dt="2022-10-10T06:32:43.239" v="2464" actId="26606"/>
          <ac:spMkLst>
            <pc:docMk/>
            <pc:sldMk cId="3618357293" sldId="291"/>
            <ac:spMk id="3" creationId="{AEDF6E70-019A-C89A-2C67-60ED23A53EE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18357293" sldId="291"/>
            <ac:spMk id="9" creationId="{ECC07320-C2CA-4E29-8481-9D9E143C778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3618357293" sldId="291"/>
            <ac:spMk id="11" creationId="{178FB36B-5BFE-42CA-BC60-1115E0D95EEC}"/>
          </ac:spMkLst>
        </pc:spChg>
        <pc:picChg chg="add">
          <ac:chgData name="Joseph Tsui" userId="7ec223df96c38b52" providerId="LiveId" clId="{99363F14-F3C6-3142-B356-C8B5E7287440}" dt="2022-10-10T06:32:43.239" v="2464" actId="26606"/>
          <ac:picMkLst>
            <pc:docMk/>
            <pc:sldMk cId="3618357293" sldId="291"/>
            <ac:picMk id="5" creationId="{7904B99E-46CC-028D-D111-9BF9B1CA56D0}"/>
          </ac:picMkLst>
        </pc:picChg>
      </pc:sldChg>
      <pc:sldChg chg="addSp delSp modSp add mod delDesignElem">
        <pc:chgData name="Joseph Tsui" userId="7ec223df96c38b52" providerId="LiveId" clId="{99363F14-F3C6-3142-B356-C8B5E7287440}" dt="2022-10-10T20:13:26.489" v="11365" actId="207"/>
        <pc:sldMkLst>
          <pc:docMk/>
          <pc:sldMk cId="822031139" sldId="292"/>
        </pc:sldMkLst>
        <pc:spChg chg="mod">
          <ac:chgData name="Joseph Tsui" userId="7ec223df96c38b52" providerId="LiveId" clId="{99363F14-F3C6-3142-B356-C8B5E7287440}" dt="2022-10-10T07:57:04.913" v="3972" actId="20577"/>
          <ac:spMkLst>
            <pc:docMk/>
            <pc:sldMk cId="822031139" sldId="292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3:26.489" v="11365" actId="207"/>
          <ac:spMkLst>
            <pc:docMk/>
            <pc:sldMk cId="822031139" sldId="292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822031139" sldId="292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822031139" sldId="292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822031139" sldId="292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822031139" sldId="292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822031139" sldId="292"/>
            <ac:spMk id="16" creationId="{53E5B1A8-3AC9-4BD1-9BBC-78CA94F2D1BA}"/>
          </ac:spMkLst>
        </pc:spChg>
        <pc:picChg chg="del">
          <ac:chgData name="Joseph Tsui" userId="7ec223df96c38b52" providerId="LiveId" clId="{99363F14-F3C6-3142-B356-C8B5E7287440}" dt="2022-10-10T07:22:34.170" v="3042" actId="478"/>
          <ac:picMkLst>
            <pc:docMk/>
            <pc:sldMk cId="822031139" sldId="292"/>
            <ac:picMk id="3" creationId="{9615F093-51C3-4D30-8A22-BD3E4B6FCB0C}"/>
          </ac:picMkLst>
        </pc:picChg>
        <pc:picChg chg="add mod">
          <ac:chgData name="Joseph Tsui" userId="7ec223df96c38b52" providerId="LiveId" clId="{99363F14-F3C6-3142-B356-C8B5E7287440}" dt="2022-10-10T07:22:16.211" v="3041" actId="1076"/>
          <ac:picMkLst>
            <pc:docMk/>
            <pc:sldMk cId="822031139" sldId="292"/>
            <ac:picMk id="4" creationId="{61E43199-0EC4-5227-21CA-1B4C1F8235B2}"/>
          </ac:picMkLst>
        </pc:picChg>
        <pc:picChg chg="del">
          <ac:chgData name="Joseph Tsui" userId="7ec223df96c38b52" providerId="LiveId" clId="{99363F14-F3C6-3142-B356-C8B5E7287440}" dt="2022-10-10T07:21:45.984" v="3036" actId="478"/>
          <ac:picMkLst>
            <pc:docMk/>
            <pc:sldMk cId="822031139" sldId="292"/>
            <ac:picMk id="6" creationId="{3A59FEBC-F034-4667-2BB0-E174F476A57D}"/>
          </ac:picMkLst>
        </pc:picChg>
        <pc:picChg chg="add mod">
          <ac:chgData name="Joseph Tsui" userId="7ec223df96c38b52" providerId="LiveId" clId="{99363F14-F3C6-3142-B356-C8B5E7287440}" dt="2022-10-10T07:22:44.919" v="3046" actId="1076"/>
          <ac:picMkLst>
            <pc:docMk/>
            <pc:sldMk cId="822031139" sldId="292"/>
            <ac:picMk id="7" creationId="{8B50449D-CEA5-4B31-B813-532544AE1FBD}"/>
          </ac:picMkLst>
        </pc:picChg>
        <pc:cxnChg chg="add mod">
          <ac:chgData name="Joseph Tsui" userId="7ec223df96c38b52" providerId="LiveId" clId="{99363F14-F3C6-3142-B356-C8B5E7287440}" dt="2022-10-10T07:31:41.704" v="3360" actId="692"/>
          <ac:cxnSpMkLst>
            <pc:docMk/>
            <pc:sldMk cId="822031139" sldId="292"/>
            <ac:cxnSpMk id="11" creationId="{957C3ABE-DB07-9F88-956B-CA3482B3136F}"/>
          </ac:cxnSpMkLst>
        </pc:cxnChg>
        <pc:cxnChg chg="add mod">
          <ac:chgData name="Joseph Tsui" userId="7ec223df96c38b52" providerId="LiveId" clId="{99363F14-F3C6-3142-B356-C8B5E7287440}" dt="2022-10-10T07:34:15.395" v="3477" actId="14100"/>
          <ac:cxnSpMkLst>
            <pc:docMk/>
            <pc:sldMk cId="822031139" sldId="292"/>
            <ac:cxnSpMk id="17" creationId="{0D4F53D2-D597-55B2-E30F-D9CAE746F45F}"/>
          </ac:cxnSpMkLst>
        </pc:cxnChg>
        <pc:cxnChg chg="add mod">
          <ac:chgData name="Joseph Tsui" userId="7ec223df96c38b52" providerId="LiveId" clId="{99363F14-F3C6-3142-B356-C8B5E7287440}" dt="2022-10-10T07:34:46.756" v="3481" actId="14100"/>
          <ac:cxnSpMkLst>
            <pc:docMk/>
            <pc:sldMk cId="822031139" sldId="292"/>
            <ac:cxnSpMk id="19" creationId="{6F7E6CB3-ED3B-4F81-F682-8E5E42C33400}"/>
          </ac:cxnSpMkLst>
        </pc:cxnChg>
      </pc:sldChg>
      <pc:sldChg chg="addSp delSp modSp add mod delDesignElem">
        <pc:chgData name="Joseph Tsui" userId="7ec223df96c38b52" providerId="LiveId" clId="{99363F14-F3C6-3142-B356-C8B5E7287440}" dt="2022-10-10T20:15:12.742" v="11402" actId="20577"/>
        <pc:sldMkLst>
          <pc:docMk/>
          <pc:sldMk cId="2450373660" sldId="293"/>
        </pc:sldMkLst>
        <pc:spChg chg="mod">
          <ac:chgData name="Joseph Tsui" userId="7ec223df96c38b52" providerId="LiveId" clId="{99363F14-F3C6-3142-B356-C8B5E7287440}" dt="2022-10-10T07:57:18.283" v="3991" actId="20577"/>
          <ac:spMkLst>
            <pc:docMk/>
            <pc:sldMk cId="2450373660" sldId="293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5:12.742" v="11402" actId="20577"/>
          <ac:spMkLst>
            <pc:docMk/>
            <pc:sldMk cId="2450373660" sldId="293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50373660" sldId="293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50373660" sldId="293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50373660" sldId="293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50373660" sldId="293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450373660" sldId="293"/>
            <ac:spMk id="16" creationId="{53E5B1A8-3AC9-4BD1-9BBC-78CA94F2D1BA}"/>
          </ac:spMkLst>
        </pc:spChg>
        <pc:picChg chg="add mod">
          <ac:chgData name="Joseph Tsui" userId="7ec223df96c38b52" providerId="LiveId" clId="{99363F14-F3C6-3142-B356-C8B5E7287440}" dt="2022-10-10T07:44:29.618" v="3591" actId="14100"/>
          <ac:picMkLst>
            <pc:docMk/>
            <pc:sldMk cId="2450373660" sldId="293"/>
            <ac:picMk id="3" creationId="{6833F4B8-B4BD-1C30-FE0B-378D9C798848}"/>
          </ac:picMkLst>
        </pc:picChg>
        <pc:picChg chg="del">
          <ac:chgData name="Joseph Tsui" userId="7ec223df96c38b52" providerId="LiveId" clId="{99363F14-F3C6-3142-B356-C8B5E7287440}" dt="2022-10-10T07:38:01.461" v="3507" actId="478"/>
          <ac:picMkLst>
            <pc:docMk/>
            <pc:sldMk cId="2450373660" sldId="293"/>
            <ac:picMk id="4" creationId="{61E43199-0EC4-5227-21CA-1B4C1F8235B2}"/>
          </ac:picMkLst>
        </pc:picChg>
        <pc:picChg chg="add mod">
          <ac:chgData name="Joseph Tsui" userId="7ec223df96c38b52" providerId="LiveId" clId="{99363F14-F3C6-3142-B356-C8B5E7287440}" dt="2022-10-10T07:44:18.787" v="3589" actId="1076"/>
          <ac:picMkLst>
            <pc:docMk/>
            <pc:sldMk cId="2450373660" sldId="293"/>
            <ac:picMk id="6" creationId="{D4549D4C-874D-8599-F717-5A6FBD829768}"/>
          </ac:picMkLst>
        </pc:picChg>
        <pc:picChg chg="del">
          <ac:chgData name="Joseph Tsui" userId="7ec223df96c38b52" providerId="LiveId" clId="{99363F14-F3C6-3142-B356-C8B5E7287440}" dt="2022-10-10T07:38:49.962" v="3513" actId="478"/>
          <ac:picMkLst>
            <pc:docMk/>
            <pc:sldMk cId="2450373660" sldId="293"/>
            <ac:picMk id="7" creationId="{8B50449D-CEA5-4B31-B813-532544AE1FBD}"/>
          </ac:picMkLst>
        </pc:picChg>
        <pc:cxnChg chg="del">
          <ac:chgData name="Joseph Tsui" userId="7ec223df96c38b52" providerId="LiveId" clId="{99363F14-F3C6-3142-B356-C8B5E7287440}" dt="2022-10-10T07:38:03.593" v="3508" actId="478"/>
          <ac:cxnSpMkLst>
            <pc:docMk/>
            <pc:sldMk cId="2450373660" sldId="293"/>
            <ac:cxnSpMk id="11" creationId="{957C3ABE-DB07-9F88-956B-CA3482B3136F}"/>
          </ac:cxnSpMkLst>
        </pc:cxnChg>
        <pc:cxnChg chg="del">
          <ac:chgData name="Joseph Tsui" userId="7ec223df96c38b52" providerId="LiveId" clId="{99363F14-F3C6-3142-B356-C8B5E7287440}" dt="2022-10-10T07:38:08.093" v="3510" actId="478"/>
          <ac:cxnSpMkLst>
            <pc:docMk/>
            <pc:sldMk cId="2450373660" sldId="293"/>
            <ac:cxnSpMk id="17" creationId="{0D4F53D2-D597-55B2-E30F-D9CAE746F45F}"/>
          </ac:cxnSpMkLst>
        </pc:cxnChg>
        <pc:cxnChg chg="del">
          <ac:chgData name="Joseph Tsui" userId="7ec223df96c38b52" providerId="LiveId" clId="{99363F14-F3C6-3142-B356-C8B5E7287440}" dt="2022-10-10T07:38:05.635" v="3509" actId="478"/>
          <ac:cxnSpMkLst>
            <pc:docMk/>
            <pc:sldMk cId="2450373660" sldId="293"/>
            <ac:cxnSpMk id="19" creationId="{6F7E6CB3-ED3B-4F81-F682-8E5E42C33400}"/>
          </ac:cxnSpMkLst>
        </pc:cxnChg>
      </pc:sldChg>
      <pc:sldChg chg="addSp delSp modSp add mod delDesignElem">
        <pc:chgData name="Joseph Tsui" userId="7ec223df96c38b52" providerId="LiveId" clId="{99363F14-F3C6-3142-B356-C8B5E7287440}" dt="2022-10-10T20:14:35.442" v="11391" actId="20577"/>
        <pc:sldMkLst>
          <pc:docMk/>
          <pc:sldMk cId="2654968407" sldId="294"/>
        </pc:sldMkLst>
        <pc:spChg chg="mod">
          <ac:chgData name="Joseph Tsui" userId="7ec223df96c38b52" providerId="LiveId" clId="{99363F14-F3C6-3142-B356-C8B5E7287440}" dt="2022-10-10T07:57:31.419" v="4034" actId="20577"/>
          <ac:spMkLst>
            <pc:docMk/>
            <pc:sldMk cId="2654968407" sldId="294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4:35.442" v="11391" actId="20577"/>
          <ac:spMkLst>
            <pc:docMk/>
            <pc:sldMk cId="2654968407" sldId="294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654968407" sldId="294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654968407" sldId="294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654968407" sldId="294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654968407" sldId="294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654968407" sldId="294"/>
            <ac:spMk id="16" creationId="{53E5B1A8-3AC9-4BD1-9BBC-78CA94F2D1BA}"/>
          </ac:spMkLst>
        </pc:spChg>
        <pc:picChg chg="del">
          <ac:chgData name="Joseph Tsui" userId="7ec223df96c38b52" providerId="LiveId" clId="{99363F14-F3C6-3142-B356-C8B5E7287440}" dt="2022-10-10T07:55:05.141" v="3930" actId="478"/>
          <ac:picMkLst>
            <pc:docMk/>
            <pc:sldMk cId="2654968407" sldId="294"/>
            <ac:picMk id="3" creationId="{6833F4B8-B4BD-1C30-FE0B-378D9C798848}"/>
          </ac:picMkLst>
        </pc:picChg>
        <pc:picChg chg="add mod">
          <ac:chgData name="Joseph Tsui" userId="7ec223df96c38b52" providerId="LiveId" clId="{99363F14-F3C6-3142-B356-C8B5E7287440}" dt="2022-10-10T07:55:43.666" v="3936" actId="1076"/>
          <ac:picMkLst>
            <pc:docMk/>
            <pc:sldMk cId="2654968407" sldId="294"/>
            <ac:picMk id="4" creationId="{CA149285-E94F-8E5F-EC86-2DA190F4C567}"/>
          </ac:picMkLst>
        </pc:picChg>
        <pc:picChg chg="del">
          <ac:chgData name="Joseph Tsui" userId="7ec223df96c38b52" providerId="LiveId" clId="{99363F14-F3C6-3142-B356-C8B5E7287440}" dt="2022-10-10T07:54:56.079" v="3926" actId="478"/>
          <ac:picMkLst>
            <pc:docMk/>
            <pc:sldMk cId="2654968407" sldId="294"/>
            <ac:picMk id="6" creationId="{D4549D4C-874D-8599-F717-5A6FBD829768}"/>
          </ac:picMkLst>
        </pc:picChg>
        <pc:picChg chg="add mod">
          <ac:chgData name="Joseph Tsui" userId="7ec223df96c38b52" providerId="LiveId" clId="{99363F14-F3C6-3142-B356-C8B5E7287440}" dt="2022-10-10T07:55:49.885" v="3937" actId="14100"/>
          <ac:picMkLst>
            <pc:docMk/>
            <pc:sldMk cId="2654968407" sldId="294"/>
            <ac:picMk id="7" creationId="{882FABA8-4A66-A200-B0D4-A877D99AF697}"/>
          </ac:picMkLst>
        </pc:picChg>
      </pc:sldChg>
      <pc:sldChg chg="addSp delSp modSp add mod delDesignElem">
        <pc:chgData name="Joseph Tsui" userId="7ec223df96c38b52" providerId="LiveId" clId="{99363F14-F3C6-3142-B356-C8B5E7287440}" dt="2022-10-11T06:10:55.087" v="11556" actId="1076"/>
        <pc:sldMkLst>
          <pc:docMk/>
          <pc:sldMk cId="4109627426" sldId="295"/>
        </pc:sldMkLst>
        <pc:spChg chg="mod">
          <ac:chgData name="Joseph Tsui" userId="7ec223df96c38b52" providerId="LiveId" clId="{99363F14-F3C6-3142-B356-C8B5E7287440}" dt="2022-10-10T08:18:37.878" v="4523" actId="20577"/>
          <ac:spMkLst>
            <pc:docMk/>
            <pc:sldMk cId="4109627426" sldId="295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6:46.652" v="11443" actId="20577"/>
          <ac:spMkLst>
            <pc:docMk/>
            <pc:sldMk cId="4109627426" sldId="295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09627426" sldId="295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09627426" sldId="295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1T04:50:16.588" v="11537" actId="478"/>
          <ac:spMkLst>
            <pc:docMk/>
            <pc:sldMk cId="4109627426" sldId="295"/>
            <ac:spMk id="11" creationId="{1019ABF2-FD55-48E2-D265-9EDAEDF42D16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09627426" sldId="295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09627426" sldId="295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4109627426" sldId="295"/>
            <ac:spMk id="16" creationId="{53E5B1A8-3AC9-4BD1-9BBC-78CA94F2D1BA}"/>
          </ac:spMkLst>
        </pc:spChg>
        <pc:picChg chg="add del mod">
          <ac:chgData name="Joseph Tsui" userId="7ec223df96c38b52" providerId="LiveId" clId="{99363F14-F3C6-3142-B356-C8B5E7287440}" dt="2022-10-11T04:50:12.080" v="11535" actId="478"/>
          <ac:picMkLst>
            <pc:docMk/>
            <pc:sldMk cId="4109627426" sldId="295"/>
            <ac:picMk id="3" creationId="{40033FB4-CA71-1AA5-4067-66F2B5A6A716}"/>
          </ac:picMkLst>
        </pc:picChg>
        <pc:picChg chg="del">
          <ac:chgData name="Joseph Tsui" userId="7ec223df96c38b52" providerId="LiveId" clId="{99363F14-F3C6-3142-B356-C8B5E7287440}" dt="2022-10-10T08:19:15.053" v="4530" actId="478"/>
          <ac:picMkLst>
            <pc:docMk/>
            <pc:sldMk cId="4109627426" sldId="295"/>
            <ac:picMk id="4" creationId="{CA149285-E94F-8E5F-EC86-2DA190F4C567}"/>
          </ac:picMkLst>
        </pc:picChg>
        <pc:picChg chg="add del mod">
          <ac:chgData name="Joseph Tsui" userId="7ec223df96c38b52" providerId="LiveId" clId="{99363F14-F3C6-3142-B356-C8B5E7287440}" dt="2022-10-11T06:10:31.032" v="11548" actId="478"/>
          <ac:picMkLst>
            <pc:docMk/>
            <pc:sldMk cId="4109627426" sldId="295"/>
            <ac:picMk id="6" creationId="{3223481E-29CF-6BD7-9146-16FB6706D7DB}"/>
          </ac:picMkLst>
        </pc:picChg>
        <pc:picChg chg="del">
          <ac:chgData name="Joseph Tsui" userId="7ec223df96c38b52" providerId="LiveId" clId="{99363F14-F3C6-3142-B356-C8B5E7287440}" dt="2022-10-10T08:18:43.200" v="4524" actId="478"/>
          <ac:picMkLst>
            <pc:docMk/>
            <pc:sldMk cId="4109627426" sldId="295"/>
            <ac:picMk id="7" creationId="{882FABA8-4A66-A200-B0D4-A877D99AF697}"/>
          </ac:picMkLst>
        </pc:picChg>
        <pc:picChg chg="add mod">
          <ac:chgData name="Joseph Tsui" userId="7ec223df96c38b52" providerId="LiveId" clId="{99363F14-F3C6-3142-B356-C8B5E7287440}" dt="2022-10-11T06:10:55.087" v="11556" actId="1076"/>
          <ac:picMkLst>
            <pc:docMk/>
            <pc:sldMk cId="4109627426" sldId="295"/>
            <ac:picMk id="13" creationId="{12C929BD-7EDB-4868-CDB3-492B54FFC423}"/>
          </ac:picMkLst>
        </pc:picChg>
        <pc:picChg chg="add mod">
          <ac:chgData name="Joseph Tsui" userId="7ec223df96c38b52" providerId="LiveId" clId="{99363F14-F3C6-3142-B356-C8B5E7287440}" dt="2022-10-11T06:10:50.872" v="11554" actId="1076"/>
          <ac:picMkLst>
            <pc:docMk/>
            <pc:sldMk cId="4109627426" sldId="295"/>
            <ac:picMk id="10242" creationId="{56767A67-9F10-C046-29AF-2D0844617188}"/>
          </ac:picMkLst>
        </pc:picChg>
      </pc:sldChg>
      <pc:sldChg chg="addSp delSp modSp add mod delDesignElem">
        <pc:chgData name="Joseph Tsui" userId="7ec223df96c38b52" providerId="LiveId" clId="{99363F14-F3C6-3142-B356-C8B5E7287440}" dt="2022-10-11T06:11:23.261" v="11559" actId="1076"/>
        <pc:sldMkLst>
          <pc:docMk/>
          <pc:sldMk cId="770157514" sldId="296"/>
        </pc:sldMkLst>
        <pc:spChg chg="mod">
          <ac:chgData name="Joseph Tsui" userId="7ec223df96c38b52" providerId="LiveId" clId="{99363F14-F3C6-3142-B356-C8B5E7287440}" dt="2022-10-10T08:27:40.218" v="4868" actId="20577"/>
          <ac:spMkLst>
            <pc:docMk/>
            <pc:sldMk cId="770157514" sldId="296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20:16:40.862" v="11442" actId="20577"/>
          <ac:spMkLst>
            <pc:docMk/>
            <pc:sldMk cId="770157514" sldId="296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770157514" sldId="296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770157514" sldId="296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770157514" sldId="296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770157514" sldId="296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770157514" sldId="296"/>
            <ac:spMk id="16" creationId="{53E5B1A8-3AC9-4BD1-9BBC-78CA94F2D1BA}"/>
          </ac:spMkLst>
        </pc:spChg>
        <pc:picChg chg="del">
          <ac:chgData name="Joseph Tsui" userId="7ec223df96c38b52" providerId="LiveId" clId="{99363F14-F3C6-3142-B356-C8B5E7287440}" dt="2022-10-10T08:27:42.992" v="4869" actId="478"/>
          <ac:picMkLst>
            <pc:docMk/>
            <pc:sldMk cId="770157514" sldId="296"/>
            <ac:picMk id="3" creationId="{40033FB4-CA71-1AA5-4067-66F2B5A6A716}"/>
          </ac:picMkLst>
        </pc:picChg>
        <pc:picChg chg="add del mod">
          <ac:chgData name="Joseph Tsui" userId="7ec223df96c38b52" providerId="LiveId" clId="{99363F14-F3C6-3142-B356-C8B5E7287440}" dt="2022-10-11T04:50:46.261" v="11542" actId="478"/>
          <ac:picMkLst>
            <pc:docMk/>
            <pc:sldMk cId="770157514" sldId="296"/>
            <ac:picMk id="4" creationId="{D01A9D76-32D5-E7DF-85DC-59222529AF26}"/>
          </ac:picMkLst>
        </pc:picChg>
        <pc:picChg chg="del">
          <ac:chgData name="Joseph Tsui" userId="7ec223df96c38b52" providerId="LiveId" clId="{99363F14-F3C6-3142-B356-C8B5E7287440}" dt="2022-10-10T08:28:11.698" v="4873" actId="478"/>
          <ac:picMkLst>
            <pc:docMk/>
            <pc:sldMk cId="770157514" sldId="296"/>
            <ac:picMk id="6" creationId="{3223481E-29CF-6BD7-9146-16FB6706D7DB}"/>
          </ac:picMkLst>
        </pc:picChg>
        <pc:picChg chg="add del mod">
          <ac:chgData name="Joseph Tsui" userId="7ec223df96c38b52" providerId="LiveId" clId="{99363F14-F3C6-3142-B356-C8B5E7287440}" dt="2022-10-11T06:11:17.843" v="11557" actId="478"/>
          <ac:picMkLst>
            <pc:docMk/>
            <pc:sldMk cId="770157514" sldId="296"/>
            <ac:picMk id="7" creationId="{0B6D35A3-1647-9E54-210A-3A3D0FED345A}"/>
          </ac:picMkLst>
        </pc:picChg>
        <pc:picChg chg="add mod">
          <ac:chgData name="Joseph Tsui" userId="7ec223df96c38b52" providerId="LiveId" clId="{99363F14-F3C6-3142-B356-C8B5E7287440}" dt="2022-10-11T06:11:23.261" v="11559" actId="1076"/>
          <ac:picMkLst>
            <pc:docMk/>
            <pc:sldMk cId="770157514" sldId="296"/>
            <ac:picMk id="9" creationId="{11F3F499-23B0-75A6-DEB9-B8CDE082EA28}"/>
          </ac:picMkLst>
        </pc:picChg>
        <pc:picChg chg="add mod">
          <ac:chgData name="Joseph Tsui" userId="7ec223df96c38b52" providerId="LiveId" clId="{99363F14-F3C6-3142-B356-C8B5E7287440}" dt="2022-10-11T04:51:05.530" v="11547" actId="1076"/>
          <ac:picMkLst>
            <pc:docMk/>
            <pc:sldMk cId="770157514" sldId="296"/>
            <ac:picMk id="11266" creationId="{03774F3A-132F-4CE3-8B19-26310C710B47}"/>
          </ac:picMkLst>
        </pc:picChg>
      </pc:sldChg>
      <pc:sldChg chg="addSp delSp modSp add mod delDesignElem">
        <pc:chgData name="Joseph Tsui" userId="7ec223df96c38b52" providerId="LiveId" clId="{99363F14-F3C6-3142-B356-C8B5E7287440}" dt="2022-10-10T20:21:06.077" v="11520" actId="1076"/>
        <pc:sldMkLst>
          <pc:docMk/>
          <pc:sldMk cId="1546097698" sldId="297"/>
        </pc:sldMkLst>
        <pc:spChg chg="mod">
          <ac:chgData name="Joseph Tsui" userId="7ec223df96c38b52" providerId="LiveId" clId="{99363F14-F3C6-3142-B356-C8B5E7287440}" dt="2022-10-10T09:19:14.059" v="5950" actId="20577"/>
          <ac:spMkLst>
            <pc:docMk/>
            <pc:sldMk cId="1546097698" sldId="297"/>
            <ac:spMk id="2" creationId="{BA1C0716-D5A1-5ABF-AF4F-C27D71242E50}"/>
          </ac:spMkLst>
        </pc:spChg>
        <pc:spChg chg="del mod">
          <ac:chgData name="Joseph Tsui" userId="7ec223df96c38b52" providerId="LiveId" clId="{99363F14-F3C6-3142-B356-C8B5E7287440}" dt="2022-10-10T09:18:45.534" v="5925" actId="478"/>
          <ac:spMkLst>
            <pc:docMk/>
            <pc:sldMk cId="1546097698" sldId="297"/>
            <ac:spMk id="5" creationId="{3C08D40F-3F23-B1E5-AD6B-13E991A1DE82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46097698" sldId="297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46097698" sldId="297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46097698" sldId="297"/>
            <ac:spMk id="12" creationId="{BC4C4868-CB8F-4AF9-9CDB-8108F2C19B67}"/>
          </ac:spMkLst>
        </pc:spChg>
        <pc:spChg chg="add del mod">
          <ac:chgData name="Joseph Tsui" userId="7ec223df96c38b52" providerId="LiveId" clId="{99363F14-F3C6-3142-B356-C8B5E7287440}" dt="2022-10-10T09:04:26.625" v="5349" actId="478"/>
          <ac:spMkLst>
            <pc:docMk/>
            <pc:sldMk cId="1546097698" sldId="297"/>
            <ac:spMk id="13" creationId="{1927C8D0-847E-A324-E123-6115AF6E54C3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46097698" sldId="297"/>
            <ac:spMk id="14" creationId="{375E0459-6403-40CD-989D-56A4407CA12E}"/>
          </ac:spMkLst>
        </pc:spChg>
        <pc:spChg chg="add del mod">
          <ac:chgData name="Joseph Tsui" userId="7ec223df96c38b52" providerId="LiveId" clId="{99363F14-F3C6-3142-B356-C8B5E7287440}" dt="2022-10-10T09:17:48.654" v="5918" actId="478"/>
          <ac:spMkLst>
            <pc:docMk/>
            <pc:sldMk cId="1546097698" sldId="297"/>
            <ac:spMk id="15" creationId="{4A517124-07DB-01FE-FA2D-F8E507C0C406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1546097698" sldId="297"/>
            <ac:spMk id="16" creationId="{53E5B1A8-3AC9-4BD1-9BBC-78CA94F2D1BA}"/>
          </ac:spMkLst>
        </pc:spChg>
        <pc:spChg chg="add del mod">
          <ac:chgData name="Joseph Tsui" userId="7ec223df96c38b52" providerId="LiveId" clId="{99363F14-F3C6-3142-B356-C8B5E7287440}" dt="2022-10-10T09:05:59.409" v="5367" actId="478"/>
          <ac:spMkLst>
            <pc:docMk/>
            <pc:sldMk cId="1546097698" sldId="297"/>
            <ac:spMk id="17" creationId="{D7439D38-5E03-4AC0-7063-3EBB9D2987B0}"/>
          </ac:spMkLst>
        </pc:spChg>
        <pc:spChg chg="add del mod">
          <ac:chgData name="Joseph Tsui" userId="7ec223df96c38b52" providerId="LiveId" clId="{99363F14-F3C6-3142-B356-C8B5E7287440}" dt="2022-10-10T09:06:00.054" v="5369"/>
          <ac:spMkLst>
            <pc:docMk/>
            <pc:sldMk cId="1546097698" sldId="297"/>
            <ac:spMk id="18" creationId="{F3CE151E-1C86-325D-FB3E-B17FBD773C73}"/>
          </ac:spMkLst>
        </pc:spChg>
        <pc:spChg chg="add del mod">
          <ac:chgData name="Joseph Tsui" userId="7ec223df96c38b52" providerId="LiveId" clId="{99363F14-F3C6-3142-B356-C8B5E7287440}" dt="2022-10-10T09:17:46.882" v="5917" actId="478"/>
          <ac:spMkLst>
            <pc:docMk/>
            <pc:sldMk cId="1546097698" sldId="297"/>
            <ac:spMk id="19" creationId="{E2FA09AB-78F0-A003-8A22-4D378FC9CE38}"/>
          </ac:spMkLst>
        </pc:spChg>
        <pc:spChg chg="add del mod">
          <ac:chgData name="Joseph Tsui" userId="7ec223df96c38b52" providerId="LiveId" clId="{99363F14-F3C6-3142-B356-C8B5E7287440}" dt="2022-10-10T09:06:39.316" v="5376" actId="478"/>
          <ac:spMkLst>
            <pc:docMk/>
            <pc:sldMk cId="1546097698" sldId="297"/>
            <ac:spMk id="20" creationId="{A13D5D50-5E08-3E75-A5DD-7F637CF1DA4E}"/>
          </ac:spMkLst>
        </pc:spChg>
        <pc:spChg chg="add del mod">
          <ac:chgData name="Joseph Tsui" userId="7ec223df96c38b52" providerId="LiveId" clId="{99363F14-F3C6-3142-B356-C8B5E7287440}" dt="2022-10-10T09:17:50.408" v="5921" actId="478"/>
          <ac:spMkLst>
            <pc:docMk/>
            <pc:sldMk cId="1546097698" sldId="297"/>
            <ac:spMk id="21" creationId="{4BC037D9-FFAD-79EE-42DC-12FC8F27564C}"/>
          </ac:spMkLst>
        </pc:spChg>
        <pc:spChg chg="add del mod">
          <ac:chgData name="Joseph Tsui" userId="7ec223df96c38b52" providerId="LiveId" clId="{99363F14-F3C6-3142-B356-C8B5E7287440}" dt="2022-10-10T09:08:08.429" v="5393"/>
          <ac:spMkLst>
            <pc:docMk/>
            <pc:sldMk cId="1546097698" sldId="297"/>
            <ac:spMk id="22" creationId="{4E276266-5C32-1B0B-190F-1EFA9BE83C29}"/>
          </ac:spMkLst>
        </pc:spChg>
        <pc:spChg chg="add mod">
          <ac:chgData name="Joseph Tsui" userId="7ec223df96c38b52" providerId="LiveId" clId="{99363F14-F3C6-3142-B356-C8B5E7287440}" dt="2022-10-10T20:20:56.669" v="11518" actId="1076"/>
          <ac:spMkLst>
            <pc:docMk/>
            <pc:sldMk cId="1546097698" sldId="297"/>
            <ac:spMk id="23" creationId="{4C6B64B8-8226-E9A7-6FD5-377083BF9657}"/>
          </ac:spMkLst>
        </pc:spChg>
        <pc:spChg chg="add del mod">
          <ac:chgData name="Joseph Tsui" userId="7ec223df96c38b52" providerId="LiveId" clId="{99363F14-F3C6-3142-B356-C8B5E7287440}" dt="2022-10-10T09:17:49.391" v="5920"/>
          <ac:spMkLst>
            <pc:docMk/>
            <pc:sldMk cId="1546097698" sldId="297"/>
            <ac:spMk id="24" creationId="{311B7E89-CA76-A939-3821-C9164471D18E}"/>
          </ac:spMkLst>
        </pc:spChg>
        <pc:picChg chg="add del mod">
          <ac:chgData name="Joseph Tsui" userId="7ec223df96c38b52" providerId="LiveId" clId="{99363F14-F3C6-3142-B356-C8B5E7287440}" dt="2022-10-10T09:17:39.779" v="5914" actId="478"/>
          <ac:picMkLst>
            <pc:docMk/>
            <pc:sldMk cId="1546097698" sldId="297"/>
            <ac:picMk id="3" creationId="{737EF312-3145-1AF6-1F52-118B368892F0}"/>
          </ac:picMkLst>
        </pc:picChg>
        <pc:picChg chg="del">
          <ac:chgData name="Joseph Tsui" userId="7ec223df96c38b52" providerId="LiveId" clId="{99363F14-F3C6-3142-B356-C8B5E7287440}" dt="2022-10-10T08:56:59.267" v="5283" actId="478"/>
          <ac:picMkLst>
            <pc:docMk/>
            <pc:sldMk cId="1546097698" sldId="297"/>
            <ac:picMk id="4" creationId="{D01A9D76-32D5-E7DF-85DC-59222529AF26}"/>
          </ac:picMkLst>
        </pc:picChg>
        <pc:picChg chg="add del mod">
          <ac:chgData name="Joseph Tsui" userId="7ec223df96c38b52" providerId="LiveId" clId="{99363F14-F3C6-3142-B356-C8B5E7287440}" dt="2022-10-10T09:17:41.192" v="5915" actId="478"/>
          <ac:picMkLst>
            <pc:docMk/>
            <pc:sldMk cId="1546097698" sldId="297"/>
            <ac:picMk id="6" creationId="{1EA815E8-5BDF-1838-4A63-E0AD5C298958}"/>
          </ac:picMkLst>
        </pc:picChg>
        <pc:picChg chg="del">
          <ac:chgData name="Joseph Tsui" userId="7ec223df96c38b52" providerId="LiveId" clId="{99363F14-F3C6-3142-B356-C8B5E7287440}" dt="2022-10-10T08:57:00.883" v="5284" actId="478"/>
          <ac:picMkLst>
            <pc:docMk/>
            <pc:sldMk cId="1546097698" sldId="297"/>
            <ac:picMk id="7" creationId="{0B6D35A3-1647-9E54-210A-3A3D0FED345A}"/>
          </ac:picMkLst>
        </pc:picChg>
        <pc:picChg chg="add del mod">
          <ac:chgData name="Joseph Tsui" userId="7ec223df96c38b52" providerId="LiveId" clId="{99363F14-F3C6-3142-B356-C8B5E7287440}" dt="2022-10-10T09:17:37.022" v="5912" actId="478"/>
          <ac:picMkLst>
            <pc:docMk/>
            <pc:sldMk cId="1546097698" sldId="297"/>
            <ac:picMk id="9" creationId="{E7D711C7-A283-4924-7604-DAC441AF933F}"/>
          </ac:picMkLst>
        </pc:picChg>
        <pc:picChg chg="add del mod">
          <ac:chgData name="Joseph Tsui" userId="7ec223df96c38b52" providerId="LiveId" clId="{99363F14-F3C6-3142-B356-C8B5E7287440}" dt="2022-10-10T09:17:38.359" v="5913" actId="478"/>
          <ac:picMkLst>
            <pc:docMk/>
            <pc:sldMk cId="1546097698" sldId="297"/>
            <ac:picMk id="11" creationId="{64077602-9879-71BA-14EC-EC0FA25C2941}"/>
          </ac:picMkLst>
        </pc:picChg>
        <pc:picChg chg="add mod">
          <ac:chgData name="Joseph Tsui" userId="7ec223df96c38b52" providerId="LiveId" clId="{99363F14-F3C6-3142-B356-C8B5E7287440}" dt="2022-10-10T20:21:06.077" v="11520" actId="1076"/>
          <ac:picMkLst>
            <pc:docMk/>
            <pc:sldMk cId="1546097698" sldId="297"/>
            <ac:picMk id="25" creationId="{FA385D90-8185-561C-D78D-E1B06D4D1A7A}"/>
          </ac:picMkLst>
        </pc:picChg>
        <pc:picChg chg="add mod">
          <ac:chgData name="Joseph Tsui" userId="7ec223df96c38b52" providerId="LiveId" clId="{99363F14-F3C6-3142-B356-C8B5E7287440}" dt="2022-10-10T20:21:00.681" v="11519" actId="1076"/>
          <ac:picMkLst>
            <pc:docMk/>
            <pc:sldMk cId="1546097698" sldId="297"/>
            <ac:picMk id="26" creationId="{F2223D89-C03D-BCAA-FEB1-8AC1A6BF0ED0}"/>
          </ac:picMkLst>
        </pc:picChg>
      </pc:sldChg>
      <pc:sldChg chg="addSp delSp modSp add mod ord delDesignElem">
        <pc:chgData name="Joseph Tsui" userId="7ec223df96c38b52" providerId="LiveId" clId="{99363F14-F3C6-3142-B356-C8B5E7287440}" dt="2022-10-10T20:20:19.329" v="11515" actId="20577"/>
        <pc:sldMkLst>
          <pc:docMk/>
          <pc:sldMk cId="2959292012" sldId="298"/>
        </pc:sldMkLst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959292012" sldId="298"/>
            <ac:spMk id="8" creationId="{1B15ED52-F352-441B-82BF-E0EA34836D08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959292012" sldId="298"/>
            <ac:spMk id="10" creationId="{3B2E3793-BFE6-45A2-9B7B-E18844431C99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959292012" sldId="298"/>
            <ac:spMk id="12" creationId="{BC4C4868-CB8F-4AF9-9CDB-8108F2C19B67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959292012" sldId="298"/>
            <ac:spMk id="14" creationId="{375E0459-6403-40CD-989D-56A4407CA12E}"/>
          </ac:spMkLst>
        </pc:spChg>
        <pc:spChg chg="add del">
          <ac:chgData name="Joseph Tsui" userId="7ec223df96c38b52" providerId="LiveId" clId="{99363F14-F3C6-3142-B356-C8B5E7287440}" dt="2022-10-10T09:44:36.615" v="6510"/>
          <ac:spMkLst>
            <pc:docMk/>
            <pc:sldMk cId="2959292012" sldId="298"/>
            <ac:spMk id="16" creationId="{53E5B1A8-3AC9-4BD1-9BBC-78CA94F2D1BA}"/>
          </ac:spMkLst>
        </pc:spChg>
        <pc:spChg chg="del">
          <ac:chgData name="Joseph Tsui" userId="7ec223df96c38b52" providerId="LiveId" clId="{99363F14-F3C6-3142-B356-C8B5E7287440}" dt="2022-10-10T20:19:08.620" v="11494" actId="478"/>
          <ac:spMkLst>
            <pc:docMk/>
            <pc:sldMk cId="2959292012" sldId="298"/>
            <ac:spMk id="21" creationId="{4BC037D9-FFAD-79EE-42DC-12FC8F27564C}"/>
          </ac:spMkLst>
        </pc:spChg>
        <pc:spChg chg="mod">
          <ac:chgData name="Joseph Tsui" userId="7ec223df96c38b52" providerId="LiveId" clId="{99363F14-F3C6-3142-B356-C8B5E7287440}" dt="2022-10-10T20:20:19.329" v="11515" actId="20577"/>
          <ac:spMkLst>
            <pc:docMk/>
            <pc:sldMk cId="2959292012" sldId="298"/>
            <ac:spMk id="23" creationId="{4C6B64B8-8226-E9A7-6FD5-377083BF9657}"/>
          </ac:spMkLst>
        </pc:spChg>
        <pc:picChg chg="mod">
          <ac:chgData name="Joseph Tsui" userId="7ec223df96c38b52" providerId="LiveId" clId="{99363F14-F3C6-3142-B356-C8B5E7287440}" dt="2022-10-10T20:19:24.596" v="11496" actId="1076"/>
          <ac:picMkLst>
            <pc:docMk/>
            <pc:sldMk cId="2959292012" sldId="298"/>
            <ac:picMk id="3" creationId="{737EF312-3145-1AF6-1F52-118B368892F0}"/>
          </ac:picMkLst>
        </pc:picChg>
        <pc:picChg chg="mod">
          <ac:chgData name="Joseph Tsui" userId="7ec223df96c38b52" providerId="LiveId" clId="{99363F14-F3C6-3142-B356-C8B5E7287440}" dt="2022-10-10T20:19:04.782" v="11493" actId="1076"/>
          <ac:picMkLst>
            <pc:docMk/>
            <pc:sldMk cId="2959292012" sldId="298"/>
            <ac:picMk id="6" creationId="{1EA815E8-5BDF-1838-4A63-E0AD5C298958}"/>
          </ac:picMkLst>
        </pc:picChg>
        <pc:picChg chg="mod">
          <ac:chgData name="Joseph Tsui" userId="7ec223df96c38b52" providerId="LiveId" clId="{99363F14-F3C6-3142-B356-C8B5E7287440}" dt="2022-10-10T20:19:22.047" v="11495" actId="14100"/>
          <ac:picMkLst>
            <pc:docMk/>
            <pc:sldMk cId="2959292012" sldId="298"/>
            <ac:picMk id="9" creationId="{E7D711C7-A283-4924-7604-DAC441AF933F}"/>
          </ac:picMkLst>
        </pc:picChg>
        <pc:picChg chg="del">
          <ac:chgData name="Joseph Tsui" userId="7ec223df96c38b52" providerId="LiveId" clId="{99363F14-F3C6-3142-B356-C8B5E7287440}" dt="2022-10-10T20:18:55.843" v="11491" actId="478"/>
          <ac:picMkLst>
            <pc:docMk/>
            <pc:sldMk cId="2959292012" sldId="298"/>
            <ac:picMk id="11" creationId="{64077602-9879-71BA-14EC-EC0FA25C2941}"/>
          </ac:picMkLst>
        </pc:picChg>
      </pc:sldChg>
      <pc:sldChg chg="addSp delSp modSp new mod setBg">
        <pc:chgData name="Joseph Tsui" userId="7ec223df96c38b52" providerId="LiveId" clId="{99363F14-F3C6-3142-B356-C8B5E7287440}" dt="2022-10-11T11:28:04.199" v="11730" actId="20577"/>
        <pc:sldMkLst>
          <pc:docMk/>
          <pc:sldMk cId="1164636509" sldId="299"/>
        </pc:sldMkLst>
        <pc:spChg chg="mod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2" creationId="{669D0E84-5984-0DFE-D905-FEC4DE66C223}"/>
          </ac:spMkLst>
        </pc:spChg>
        <pc:spChg chg="mod">
          <ac:chgData name="Joseph Tsui" userId="7ec223df96c38b52" providerId="LiveId" clId="{99363F14-F3C6-3142-B356-C8B5E7287440}" dt="2022-10-11T11:28:04.199" v="11730" actId="20577"/>
          <ac:spMkLst>
            <pc:docMk/>
            <pc:sldMk cId="1164636509" sldId="299"/>
            <ac:spMk id="3" creationId="{B2775D82-04D4-C1D0-0B0D-3F2593555176}"/>
          </ac:spMkLst>
        </pc:spChg>
        <pc:spChg chg="add del">
          <ac:chgData name="Joseph Tsui" userId="7ec223df96c38b52" providerId="LiveId" clId="{99363F14-F3C6-3142-B356-C8B5E7287440}" dt="2022-10-10T17:03:27.918" v="10949" actId="26606"/>
          <ac:spMkLst>
            <pc:docMk/>
            <pc:sldMk cId="1164636509" sldId="299"/>
            <ac:spMk id="8" creationId="{7264F718-7FAC-4056-9FA9-A603EC682FE7}"/>
          </ac:spMkLst>
        </pc:spChg>
        <pc:spChg chg="add del">
          <ac:chgData name="Joseph Tsui" userId="7ec223df96c38b52" providerId="LiveId" clId="{99363F14-F3C6-3142-B356-C8B5E7287440}" dt="2022-10-10T17:03:42.112" v="10951" actId="26606"/>
          <ac:spMkLst>
            <pc:docMk/>
            <pc:sldMk cId="1164636509" sldId="299"/>
            <ac:spMk id="9" creationId="{8181FC64-B306-4821-98E2-780662EFC486}"/>
          </ac:spMkLst>
        </pc:spChg>
        <pc:spChg chg="add del">
          <ac:chgData name="Joseph Tsui" userId="7ec223df96c38b52" providerId="LiveId" clId="{99363F14-F3C6-3142-B356-C8B5E7287440}" dt="2022-10-10T17:03:27.918" v="10949" actId="26606"/>
          <ac:spMkLst>
            <pc:docMk/>
            <pc:sldMk cId="1164636509" sldId="299"/>
            <ac:spMk id="10" creationId="{F74639F7-E3C7-4165-A83E-6386A86BA1DA}"/>
          </ac:spMkLst>
        </pc:spChg>
        <pc:spChg chg="add del">
          <ac:chgData name="Joseph Tsui" userId="7ec223df96c38b52" providerId="LiveId" clId="{99363F14-F3C6-3142-B356-C8B5E7287440}" dt="2022-10-10T17:03:42.112" v="10951" actId="26606"/>
          <ac:spMkLst>
            <pc:docMk/>
            <pc:sldMk cId="1164636509" sldId="299"/>
            <ac:spMk id="11" creationId="{5871FC61-DD4E-47D4-81FD-8A7E7D12B371}"/>
          </ac:spMkLst>
        </pc:spChg>
        <pc:spChg chg="add del">
          <ac:chgData name="Joseph Tsui" userId="7ec223df96c38b52" providerId="LiveId" clId="{99363F14-F3C6-3142-B356-C8B5E7287440}" dt="2022-10-10T17:03:27.918" v="10949" actId="26606"/>
          <ac:spMkLst>
            <pc:docMk/>
            <pc:sldMk cId="1164636509" sldId="299"/>
            <ac:spMk id="12" creationId="{8B3AF0F1-707A-463E-B5EE-33C63A40CFC9}"/>
          </ac:spMkLst>
        </pc:spChg>
        <pc:spChg chg="add del">
          <ac:chgData name="Joseph Tsui" userId="7ec223df96c38b52" providerId="LiveId" clId="{99363F14-F3C6-3142-B356-C8B5E7287440}" dt="2022-10-10T17:03:42.112" v="10951" actId="26606"/>
          <ac:spMkLst>
            <pc:docMk/>
            <pc:sldMk cId="1164636509" sldId="299"/>
            <ac:spMk id="13" creationId="{F9EC3F91-A75C-4F74-867E-E4C28C13546B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14" creationId="{4300840D-0A0B-4512-BACA-B439D5B9C57C}"/>
          </ac:spMkLst>
        </pc:spChg>
        <pc:spChg chg="add del">
          <ac:chgData name="Joseph Tsui" userId="7ec223df96c38b52" providerId="LiveId" clId="{99363F14-F3C6-3142-B356-C8B5E7287440}" dt="2022-10-10T17:03:42.112" v="10951" actId="26606"/>
          <ac:spMkLst>
            <pc:docMk/>
            <pc:sldMk cId="1164636509" sldId="299"/>
            <ac:spMk id="15" creationId="{829A1E2C-5AC8-40FC-99E9-832069D39792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16" creationId="{D2B78728-A580-49A7-84F9-6EF6F583ADE0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17" creationId="{09588DA8-065E-4F6F-8EFD-43104AB2E0CF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18" creationId="{38FAA1A1-D861-433F-88FA-1E9D6FD31D11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19" creationId="{C4285719-470E-454C-AF62-8323075F1F5B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20" creationId="{8D71EDA1-87BF-4D5D-AB79-F346FD19278A}"/>
          </ac:spMkLst>
        </pc:spChg>
        <pc:spChg chg="add del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21" creationId="{CD9FE4EF-C4D8-49A0-B2FF-81D8DB7D8A24}"/>
          </ac:spMkLst>
        </pc:spChg>
        <pc:spChg chg="add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26" creationId="{C7FA33FF-088D-4F16-95A2-2C64D353DEA8}"/>
          </ac:spMkLst>
        </pc:spChg>
        <pc:spChg chg="add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28" creationId="{A376EFB1-01CF-419F-ABF1-2AF02BBFCBD1}"/>
          </ac:spMkLst>
        </pc:spChg>
        <pc:spChg chg="add">
          <ac:chgData name="Joseph Tsui" userId="7ec223df96c38b52" providerId="LiveId" clId="{99363F14-F3C6-3142-B356-C8B5E7287440}" dt="2022-10-10T17:03:58.761" v="10953" actId="26606"/>
          <ac:spMkLst>
            <pc:docMk/>
            <pc:sldMk cId="1164636509" sldId="299"/>
            <ac:spMk id="30" creationId="{FF9DEA15-78BD-4750-AA18-B9F28A6D5AB8}"/>
          </ac:spMkLst>
        </pc:spChg>
        <pc:picChg chg="add del">
          <ac:chgData name="Joseph Tsui" userId="7ec223df96c38b52" providerId="LiveId" clId="{99363F14-F3C6-3142-B356-C8B5E7287440}" dt="2022-10-10T17:03:42.112" v="10951" actId="26606"/>
          <ac:picMkLst>
            <pc:docMk/>
            <pc:sldMk cId="1164636509" sldId="299"/>
            <ac:picMk id="5" creationId="{14454C90-C512-5421-BBCC-A579185A74AE}"/>
          </ac:picMkLst>
        </pc:picChg>
      </pc:sldChg>
      <pc:sldChg chg="addSp delSp modSp add mod">
        <pc:chgData name="Joseph Tsui" userId="7ec223df96c38b52" providerId="LiveId" clId="{99363F14-F3C6-3142-B356-C8B5E7287440}" dt="2022-10-10T16:25:24.378" v="9684" actId="478"/>
        <pc:sldMkLst>
          <pc:docMk/>
          <pc:sldMk cId="3632205078" sldId="300"/>
        </pc:sldMkLst>
        <pc:spChg chg="mod">
          <ac:chgData name="Joseph Tsui" userId="7ec223df96c38b52" providerId="LiveId" clId="{99363F14-F3C6-3142-B356-C8B5E7287440}" dt="2022-10-10T15:36:38.469" v="8849" actId="20577"/>
          <ac:spMkLst>
            <pc:docMk/>
            <pc:sldMk cId="3632205078" sldId="300"/>
            <ac:spMk id="2" creationId="{BA1C0716-D5A1-5ABF-AF4F-C27D71242E50}"/>
          </ac:spMkLst>
        </pc:spChg>
        <pc:picChg chg="add mod">
          <ac:chgData name="Joseph Tsui" userId="7ec223df96c38b52" providerId="LiveId" clId="{99363F14-F3C6-3142-B356-C8B5E7287440}" dt="2022-10-10T16:09:37.591" v="9405" actId="1076"/>
          <ac:picMkLst>
            <pc:docMk/>
            <pc:sldMk cId="3632205078" sldId="300"/>
            <ac:picMk id="3" creationId="{9F12D26E-3365-38D4-DDC6-25EECF1F1FA5}"/>
          </ac:picMkLst>
        </pc:picChg>
        <pc:picChg chg="del">
          <ac:chgData name="Joseph Tsui" userId="7ec223df96c38b52" providerId="LiveId" clId="{99363F14-F3C6-3142-B356-C8B5E7287440}" dt="2022-10-10T16:08:53.654" v="9392" actId="478"/>
          <ac:picMkLst>
            <pc:docMk/>
            <pc:sldMk cId="3632205078" sldId="300"/>
            <ac:picMk id="7" creationId="{60EE97CC-6B36-E1EA-F724-25577DB91FBE}"/>
          </ac:picMkLst>
        </pc:picChg>
        <pc:picChg chg="add del mod">
          <ac:chgData name="Joseph Tsui" userId="7ec223df96c38b52" providerId="LiveId" clId="{99363F14-F3C6-3142-B356-C8B5E7287440}" dt="2022-10-10T16:25:24.378" v="9684" actId="478"/>
          <ac:picMkLst>
            <pc:docMk/>
            <pc:sldMk cId="3632205078" sldId="300"/>
            <ac:picMk id="4098" creationId="{0B26E314-9D38-ABC0-3A17-093A9AA5F4E0}"/>
          </ac:picMkLst>
        </pc:picChg>
      </pc:sldChg>
      <pc:sldChg chg="new del">
        <pc:chgData name="Joseph Tsui" userId="7ec223df96c38b52" providerId="LiveId" clId="{99363F14-F3C6-3142-B356-C8B5E7287440}" dt="2022-10-10T10:54:47.974" v="6999" actId="2696"/>
        <pc:sldMkLst>
          <pc:docMk/>
          <pc:sldMk cId="2325647590" sldId="301"/>
        </pc:sldMkLst>
      </pc:sldChg>
      <pc:sldChg chg="addSp delSp modSp add mod">
        <pc:chgData name="Joseph Tsui" userId="7ec223df96c38b52" providerId="LiveId" clId="{99363F14-F3C6-3142-B356-C8B5E7287440}" dt="2022-10-10T15:35:32.997" v="8760" actId="20577"/>
        <pc:sldMkLst>
          <pc:docMk/>
          <pc:sldMk cId="2575949852" sldId="302"/>
        </pc:sldMkLst>
        <pc:spChg chg="mod">
          <ac:chgData name="Joseph Tsui" userId="7ec223df96c38b52" providerId="LiveId" clId="{99363F14-F3C6-3142-B356-C8B5E7287440}" dt="2022-10-10T15:35:32.997" v="8760" actId="20577"/>
          <ac:spMkLst>
            <pc:docMk/>
            <pc:sldMk cId="2575949852" sldId="302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15:12:54.779" v="8547" actId="1076"/>
          <ac:spMkLst>
            <pc:docMk/>
            <pc:sldMk cId="2575949852" sldId="302"/>
            <ac:spMk id="4" creationId="{A99D32D3-562E-BC3E-3931-815D7A5D8123}"/>
          </ac:spMkLst>
        </pc:spChg>
        <pc:spChg chg="del">
          <ac:chgData name="Joseph Tsui" userId="7ec223df96c38b52" providerId="LiveId" clId="{99363F14-F3C6-3142-B356-C8B5E7287440}" dt="2022-10-10T10:54:52.704" v="7001" actId="478"/>
          <ac:spMkLst>
            <pc:docMk/>
            <pc:sldMk cId="2575949852" sldId="302"/>
            <ac:spMk id="5" creationId="{3C08D40F-3F23-B1E5-AD6B-13E991A1DE82}"/>
          </ac:spMkLst>
        </pc:spChg>
        <pc:picChg chg="del">
          <ac:chgData name="Joseph Tsui" userId="7ec223df96c38b52" providerId="LiveId" clId="{99363F14-F3C6-3142-B356-C8B5E7287440}" dt="2022-10-10T10:54:50.154" v="7000" actId="478"/>
          <ac:picMkLst>
            <pc:docMk/>
            <pc:sldMk cId="2575949852" sldId="302"/>
            <ac:picMk id="3" creationId="{A2A8639E-AE7F-9634-FA1B-19C87D8114FF}"/>
          </ac:picMkLst>
        </pc:picChg>
        <pc:picChg chg="add mod">
          <ac:chgData name="Joseph Tsui" userId="7ec223df96c38b52" providerId="LiveId" clId="{99363F14-F3C6-3142-B356-C8B5E7287440}" dt="2022-10-10T15:12:21.359" v="8526" actId="1076"/>
          <ac:picMkLst>
            <pc:docMk/>
            <pc:sldMk cId="2575949852" sldId="302"/>
            <ac:picMk id="6" creationId="{0B8A2487-BF8A-CD9B-3D48-BC971FC2B575}"/>
          </ac:picMkLst>
        </pc:picChg>
        <pc:picChg chg="add del mod">
          <ac:chgData name="Joseph Tsui" userId="7ec223df96c38b52" providerId="LiveId" clId="{99363F14-F3C6-3142-B356-C8B5E7287440}" dt="2022-10-10T14:50:10.805" v="7969" actId="21"/>
          <ac:picMkLst>
            <pc:docMk/>
            <pc:sldMk cId="2575949852" sldId="302"/>
            <ac:picMk id="7" creationId="{6CBC1CD5-44B4-CCC8-3EEE-53DE009AE9ED}"/>
          </ac:picMkLst>
        </pc:picChg>
        <pc:picChg chg="add del mod">
          <ac:chgData name="Joseph Tsui" userId="7ec223df96c38b52" providerId="LiveId" clId="{99363F14-F3C6-3142-B356-C8B5E7287440}" dt="2022-10-10T13:58:44.697" v="7256" actId="478"/>
          <ac:picMkLst>
            <pc:docMk/>
            <pc:sldMk cId="2575949852" sldId="302"/>
            <ac:picMk id="2050" creationId="{00D138FF-CF63-D713-1C17-8513BAF48EBF}"/>
          </ac:picMkLst>
        </pc:picChg>
      </pc:sldChg>
      <pc:sldChg chg="addSp delSp modSp add mod">
        <pc:chgData name="Joseph Tsui" userId="7ec223df96c38b52" providerId="LiveId" clId="{99363F14-F3C6-3142-B356-C8B5E7287440}" dt="2022-10-10T16:17:50.412" v="9683" actId="20577"/>
        <pc:sldMkLst>
          <pc:docMk/>
          <pc:sldMk cId="2495264762" sldId="303"/>
        </pc:sldMkLst>
        <pc:spChg chg="mod">
          <ac:chgData name="Joseph Tsui" userId="7ec223df96c38b52" providerId="LiveId" clId="{99363F14-F3C6-3142-B356-C8B5E7287440}" dt="2022-10-10T16:10:04.916" v="9414" actId="1076"/>
          <ac:spMkLst>
            <pc:docMk/>
            <pc:sldMk cId="2495264762" sldId="303"/>
            <ac:spMk id="5" creationId="{3C08D40F-3F23-B1E5-AD6B-13E991A1DE82}"/>
          </ac:spMkLst>
        </pc:spChg>
        <pc:spChg chg="add mod">
          <ac:chgData name="Joseph Tsui" userId="7ec223df96c38b52" providerId="LiveId" clId="{99363F14-F3C6-3142-B356-C8B5E7287440}" dt="2022-10-10T16:17:50.412" v="9683" actId="20577"/>
          <ac:spMkLst>
            <pc:docMk/>
            <pc:sldMk cId="2495264762" sldId="303"/>
            <ac:spMk id="6" creationId="{AF6C3E94-9AD2-DD8A-4B7C-FA4232EAF30C}"/>
          </ac:spMkLst>
        </pc:spChg>
        <pc:picChg chg="del">
          <ac:chgData name="Joseph Tsui" userId="7ec223df96c38b52" providerId="LiveId" clId="{99363F14-F3C6-3142-B356-C8B5E7287440}" dt="2022-10-10T16:09:50.451" v="9409" actId="478"/>
          <ac:picMkLst>
            <pc:docMk/>
            <pc:sldMk cId="2495264762" sldId="303"/>
            <ac:picMk id="3" creationId="{9F12D26E-3365-38D4-DDC6-25EECF1F1FA5}"/>
          </ac:picMkLst>
        </pc:picChg>
        <pc:picChg chg="add mod">
          <ac:chgData name="Joseph Tsui" userId="7ec223df96c38b52" providerId="LiveId" clId="{99363F14-F3C6-3142-B356-C8B5E7287440}" dt="2022-10-10T16:17:27.389" v="9675" actId="1076"/>
          <ac:picMkLst>
            <pc:docMk/>
            <pc:sldMk cId="2495264762" sldId="303"/>
            <ac:picMk id="4" creationId="{982538DE-6808-6ECB-087F-1395F74A3055}"/>
          </ac:picMkLst>
        </pc:picChg>
        <pc:picChg chg="del mod">
          <ac:chgData name="Joseph Tsui" userId="7ec223df96c38b52" providerId="LiveId" clId="{99363F14-F3C6-3142-B356-C8B5E7287440}" dt="2022-10-10T16:09:47.125" v="9408" actId="21"/>
          <ac:picMkLst>
            <pc:docMk/>
            <pc:sldMk cId="2495264762" sldId="303"/>
            <ac:picMk id="4098" creationId="{0B26E314-9D38-ABC0-3A17-093A9AA5F4E0}"/>
          </ac:picMkLst>
        </pc:picChg>
        <pc:picChg chg="add mod">
          <ac:chgData name="Joseph Tsui" userId="7ec223df96c38b52" providerId="LiveId" clId="{99363F14-F3C6-3142-B356-C8B5E7287440}" dt="2022-10-10T16:17:42.201" v="9679" actId="1076"/>
          <ac:picMkLst>
            <pc:docMk/>
            <pc:sldMk cId="2495264762" sldId="303"/>
            <ac:picMk id="6146" creationId="{5121DA56-03BB-0D8D-4966-BDE4575AE934}"/>
          </ac:picMkLst>
        </pc:picChg>
        <pc:picChg chg="add mod">
          <ac:chgData name="Joseph Tsui" userId="7ec223df96c38b52" providerId="LiveId" clId="{99363F14-F3C6-3142-B356-C8B5E7287440}" dt="2022-10-10T16:17:29.026" v="9676" actId="1076"/>
          <ac:picMkLst>
            <pc:docMk/>
            <pc:sldMk cId="2495264762" sldId="303"/>
            <ac:picMk id="6148" creationId="{4ADDBF57-F32A-DF77-F96A-CCC254F756D0}"/>
          </ac:picMkLst>
        </pc:picChg>
      </pc:sldChg>
      <pc:sldChg chg="new del">
        <pc:chgData name="Joseph Tsui" userId="7ec223df96c38b52" providerId="LiveId" clId="{99363F14-F3C6-3142-B356-C8B5E7287440}" dt="2022-10-10T16:40:57.833" v="10077" actId="2696"/>
        <pc:sldMkLst>
          <pc:docMk/>
          <pc:sldMk cId="477397013" sldId="304"/>
        </pc:sldMkLst>
      </pc:sldChg>
      <pc:sldChg chg="new del">
        <pc:chgData name="Joseph Tsui" userId="7ec223df96c38b52" providerId="LiveId" clId="{99363F14-F3C6-3142-B356-C8B5E7287440}" dt="2022-10-10T16:30:05.483" v="9746" actId="2696"/>
        <pc:sldMkLst>
          <pc:docMk/>
          <pc:sldMk cId="3435400169" sldId="305"/>
        </pc:sldMkLst>
      </pc:sldChg>
      <pc:sldChg chg="addSp delSp modSp add mod">
        <pc:chgData name="Joseph Tsui" userId="7ec223df96c38b52" providerId="LiveId" clId="{99363F14-F3C6-3142-B356-C8B5E7287440}" dt="2022-10-11T11:16:58.869" v="11699" actId="1076"/>
        <pc:sldMkLst>
          <pc:docMk/>
          <pc:sldMk cId="3690481846" sldId="306"/>
        </pc:sldMkLst>
        <pc:spChg chg="mod">
          <ac:chgData name="Joseph Tsui" userId="7ec223df96c38b52" providerId="LiveId" clId="{99363F14-F3C6-3142-B356-C8B5E7287440}" dt="2022-10-10T16:30:00.559" v="9745" actId="20577"/>
          <ac:spMkLst>
            <pc:docMk/>
            <pc:sldMk cId="3690481846" sldId="306"/>
            <ac:spMk id="2" creationId="{BA1C0716-D5A1-5ABF-AF4F-C27D71242E50}"/>
          </ac:spMkLst>
        </pc:spChg>
        <pc:spChg chg="mod">
          <ac:chgData name="Joseph Tsui" userId="7ec223df96c38b52" providerId="LiveId" clId="{99363F14-F3C6-3142-B356-C8B5E7287440}" dt="2022-10-10T16:37:13.900" v="10033" actId="20577"/>
          <ac:spMkLst>
            <pc:docMk/>
            <pc:sldMk cId="3690481846" sldId="306"/>
            <ac:spMk id="4" creationId="{A99D32D3-562E-BC3E-3931-815D7A5D8123}"/>
          </ac:spMkLst>
        </pc:spChg>
        <pc:picChg chg="del">
          <ac:chgData name="Joseph Tsui" userId="7ec223df96c38b52" providerId="LiveId" clId="{99363F14-F3C6-3142-B356-C8B5E7287440}" dt="2022-10-10T16:28:02.835" v="9701" actId="478"/>
          <ac:picMkLst>
            <pc:docMk/>
            <pc:sldMk cId="3690481846" sldId="306"/>
            <ac:picMk id="6" creationId="{0B8A2487-BF8A-CD9B-3D48-BC971FC2B575}"/>
          </ac:picMkLst>
        </pc:picChg>
        <pc:picChg chg="add mod">
          <ac:chgData name="Joseph Tsui" userId="7ec223df96c38b52" providerId="LiveId" clId="{99363F14-F3C6-3142-B356-C8B5E7287440}" dt="2022-10-10T16:32:50.023" v="9909" actId="14100"/>
          <ac:picMkLst>
            <pc:docMk/>
            <pc:sldMk cId="3690481846" sldId="306"/>
            <ac:picMk id="8194" creationId="{34B0578F-8A52-729A-68C2-9A9339223659}"/>
          </ac:picMkLst>
        </pc:picChg>
        <pc:picChg chg="add mod">
          <ac:chgData name="Joseph Tsui" userId="7ec223df96c38b52" providerId="LiveId" clId="{99363F14-F3C6-3142-B356-C8B5E7287440}" dt="2022-10-10T16:33:00.428" v="9912" actId="1076"/>
          <ac:picMkLst>
            <pc:docMk/>
            <pc:sldMk cId="3690481846" sldId="306"/>
            <ac:picMk id="8196" creationId="{0B86970D-B6C7-575C-0E82-29EF194ED68D}"/>
          </ac:picMkLst>
        </pc:picChg>
        <pc:picChg chg="add del mod">
          <ac:chgData name="Joseph Tsui" userId="7ec223df96c38b52" providerId="LiveId" clId="{99363F14-F3C6-3142-B356-C8B5E7287440}" dt="2022-10-11T11:16:45.960" v="11695" actId="478"/>
          <ac:picMkLst>
            <pc:docMk/>
            <pc:sldMk cId="3690481846" sldId="306"/>
            <ac:picMk id="8198" creationId="{A813FE08-1D73-24A0-1547-86E2D6AAB0B2}"/>
          </ac:picMkLst>
        </pc:picChg>
        <pc:picChg chg="add mod">
          <ac:chgData name="Joseph Tsui" userId="7ec223df96c38b52" providerId="LiveId" clId="{99363F14-F3C6-3142-B356-C8B5E7287440}" dt="2022-10-11T11:16:58.869" v="11699" actId="1076"/>
          <ac:picMkLst>
            <pc:docMk/>
            <pc:sldMk cId="3690481846" sldId="306"/>
            <ac:picMk id="8200" creationId="{309D35EA-B5B3-B438-AB12-D694090ADB2B}"/>
          </ac:picMkLst>
        </pc:picChg>
      </pc:sldChg>
      <pc:sldChg chg="addSp delSp modSp add mod">
        <pc:chgData name="Joseph Tsui" userId="7ec223df96c38b52" providerId="LiveId" clId="{99363F14-F3C6-3142-B356-C8B5E7287440}" dt="2022-10-11T11:16:26.396" v="11694" actId="1076"/>
        <pc:sldMkLst>
          <pc:docMk/>
          <pc:sldMk cId="1378092835" sldId="307"/>
        </pc:sldMkLst>
        <pc:spChg chg="mod">
          <ac:chgData name="Joseph Tsui" userId="7ec223df96c38b52" providerId="LiveId" clId="{99363F14-F3C6-3142-B356-C8B5E7287440}" dt="2022-10-10T16:47:40.930" v="10195" actId="1076"/>
          <ac:spMkLst>
            <pc:docMk/>
            <pc:sldMk cId="1378092835" sldId="307"/>
            <ac:spMk id="4" creationId="{A99D32D3-562E-BC3E-3931-815D7A5D8123}"/>
          </ac:spMkLst>
        </pc:spChg>
        <pc:spChg chg="del">
          <ac:chgData name="Joseph Tsui" userId="7ec223df96c38b52" providerId="LiveId" clId="{99363F14-F3C6-3142-B356-C8B5E7287440}" dt="2022-10-10T16:37:47.038" v="10037" actId="478"/>
          <ac:spMkLst>
            <pc:docMk/>
            <pc:sldMk cId="1378092835" sldId="307"/>
            <ac:spMk id="5" creationId="{3C08D40F-3F23-B1E5-AD6B-13E991A1DE82}"/>
          </ac:spMkLst>
        </pc:spChg>
        <pc:picChg chg="del">
          <ac:chgData name="Joseph Tsui" userId="7ec223df96c38b52" providerId="LiveId" clId="{99363F14-F3C6-3142-B356-C8B5E7287440}" dt="2022-10-10T16:37:34.811" v="10035" actId="478"/>
          <ac:picMkLst>
            <pc:docMk/>
            <pc:sldMk cId="1378092835" sldId="307"/>
            <ac:picMk id="3" creationId="{A2A8639E-AE7F-9634-FA1B-19C87D8114FF}"/>
          </ac:picMkLst>
        </pc:picChg>
        <pc:picChg chg="add del mod">
          <ac:chgData name="Joseph Tsui" userId="7ec223df96c38b52" providerId="LiveId" clId="{99363F14-F3C6-3142-B356-C8B5E7287440}" dt="2022-10-11T11:15:49.691" v="11687" actId="478"/>
          <ac:picMkLst>
            <pc:docMk/>
            <pc:sldMk cId="1378092835" sldId="307"/>
            <ac:picMk id="9218" creationId="{BB29D76B-270E-6F90-3BFA-3419E91D6D18}"/>
          </ac:picMkLst>
        </pc:picChg>
        <pc:picChg chg="add del mod">
          <ac:chgData name="Joseph Tsui" userId="7ec223df96c38b52" providerId="LiveId" clId="{99363F14-F3C6-3142-B356-C8B5E7287440}" dt="2022-10-11T11:15:26.462" v="11680" actId="478"/>
          <ac:picMkLst>
            <pc:docMk/>
            <pc:sldMk cId="1378092835" sldId="307"/>
            <ac:picMk id="9220" creationId="{E0533A4D-6B71-F6B8-BACC-060EED2DAE4C}"/>
          </ac:picMkLst>
        </pc:picChg>
        <pc:picChg chg="add del mod">
          <ac:chgData name="Joseph Tsui" userId="7ec223df96c38b52" providerId="LiveId" clId="{99363F14-F3C6-3142-B356-C8B5E7287440}" dt="2022-10-11T11:14:53.016" v="11674" actId="478"/>
          <ac:picMkLst>
            <pc:docMk/>
            <pc:sldMk cId="1378092835" sldId="307"/>
            <ac:picMk id="9222" creationId="{A5CCB9B4-4FF4-58E1-3BCA-AECEC524D2B8}"/>
          </ac:picMkLst>
        </pc:picChg>
        <pc:picChg chg="add mod">
          <ac:chgData name="Joseph Tsui" userId="7ec223df96c38b52" providerId="LiveId" clId="{99363F14-F3C6-3142-B356-C8B5E7287440}" dt="2022-10-11T11:15:12.235" v="11679" actId="1076"/>
          <ac:picMkLst>
            <pc:docMk/>
            <pc:sldMk cId="1378092835" sldId="307"/>
            <ac:picMk id="9224" creationId="{4340D5CF-9534-4729-5D72-18AEE78AE262}"/>
          </ac:picMkLst>
        </pc:picChg>
        <pc:picChg chg="add mod">
          <ac:chgData name="Joseph Tsui" userId="7ec223df96c38b52" providerId="LiveId" clId="{99363F14-F3C6-3142-B356-C8B5E7287440}" dt="2022-10-11T11:15:47.030" v="11686" actId="14100"/>
          <ac:picMkLst>
            <pc:docMk/>
            <pc:sldMk cId="1378092835" sldId="307"/>
            <ac:picMk id="9226" creationId="{1B0D6AB4-9896-A592-2D78-F6ECDE90D83E}"/>
          </ac:picMkLst>
        </pc:picChg>
        <pc:picChg chg="add mod">
          <ac:chgData name="Joseph Tsui" userId="7ec223df96c38b52" providerId="LiveId" clId="{99363F14-F3C6-3142-B356-C8B5E7287440}" dt="2022-10-11T11:16:26.396" v="11694" actId="1076"/>
          <ac:picMkLst>
            <pc:docMk/>
            <pc:sldMk cId="1378092835" sldId="307"/>
            <ac:picMk id="9228" creationId="{69A387F7-EF1A-9228-EE13-C6271BFB70EF}"/>
          </ac:picMkLst>
        </pc:picChg>
      </pc:sldChg>
      <pc:sldChg chg="addSp delSp modSp new mod setBg addAnim modAnim">
        <pc:chgData name="Joseph Tsui" userId="7ec223df96c38b52" providerId="LiveId" clId="{99363F14-F3C6-3142-B356-C8B5E7287440}" dt="2022-10-10T17:08:16.256" v="11056" actId="20577"/>
        <pc:sldMkLst>
          <pc:docMk/>
          <pc:sldMk cId="2438098315" sldId="308"/>
        </pc:sldMkLst>
        <pc:spChg chg="mod">
          <ac:chgData name="Joseph Tsui" userId="7ec223df96c38b52" providerId="LiveId" clId="{99363F14-F3C6-3142-B356-C8B5E7287440}" dt="2022-10-10T17:07:05.090" v="11026" actId="1076"/>
          <ac:spMkLst>
            <pc:docMk/>
            <pc:sldMk cId="2438098315" sldId="308"/>
            <ac:spMk id="2" creationId="{5E77BAC2-8B3B-8F90-7DD5-88EC29A93AF0}"/>
          </ac:spMkLst>
        </pc:spChg>
        <pc:spChg chg="del">
          <ac:chgData name="Joseph Tsui" userId="7ec223df96c38b52" providerId="LiveId" clId="{99363F14-F3C6-3142-B356-C8B5E7287440}" dt="2022-10-10T17:04:18.214" v="10978" actId="478"/>
          <ac:spMkLst>
            <pc:docMk/>
            <pc:sldMk cId="2438098315" sldId="308"/>
            <ac:spMk id="3" creationId="{216262FC-9A73-D9E0-6699-2DB4377F71DD}"/>
          </ac:spMkLst>
        </pc:spChg>
        <pc:spChg chg="add del mod">
          <ac:chgData name="Joseph Tsui" userId="7ec223df96c38b52" providerId="LiveId" clId="{99363F14-F3C6-3142-B356-C8B5E7287440}" dt="2022-10-10T17:06:22.653" v="11006" actId="478"/>
          <ac:spMkLst>
            <pc:docMk/>
            <pc:sldMk cId="2438098315" sldId="308"/>
            <ac:spMk id="4" creationId="{EC3AEA99-75FC-02C1-A5E6-0DEE763F12FC}"/>
          </ac:spMkLst>
        </pc:spChg>
        <pc:spChg chg="add del mod">
          <ac:chgData name="Joseph Tsui" userId="7ec223df96c38b52" providerId="LiveId" clId="{99363F14-F3C6-3142-B356-C8B5E7287440}" dt="2022-10-10T17:06:34.150" v="11010"/>
          <ac:spMkLst>
            <pc:docMk/>
            <pc:sldMk cId="2438098315" sldId="308"/>
            <ac:spMk id="5" creationId="{D0A765E7-C4CC-B6C7-E9C3-BCC11CC67014}"/>
          </ac:spMkLst>
        </pc:spChg>
        <pc:spChg chg="add mod">
          <ac:chgData name="Joseph Tsui" userId="7ec223df96c38b52" providerId="LiveId" clId="{99363F14-F3C6-3142-B356-C8B5E7287440}" dt="2022-10-10T17:08:16.256" v="11056" actId="20577"/>
          <ac:spMkLst>
            <pc:docMk/>
            <pc:sldMk cId="2438098315" sldId="308"/>
            <ac:spMk id="6" creationId="{9CCB1545-545A-69B6-BED3-EBE663B0CAFB}"/>
          </ac:spMkLst>
        </pc:spChg>
        <pc:spChg chg="add del">
          <ac:chgData name="Joseph Tsui" userId="7ec223df96c38b52" providerId="LiveId" clId="{99363F14-F3C6-3142-B356-C8B5E7287440}" dt="2022-10-10T17:06:11.655" v="11004" actId="26606"/>
          <ac:spMkLst>
            <pc:docMk/>
            <pc:sldMk cId="2438098315" sldId="308"/>
            <ac:spMk id="9" creationId="{777A147A-9ED8-46B4-8660-1B3C2AA880B5}"/>
          </ac:spMkLst>
        </pc:spChg>
        <pc:spChg chg="add del">
          <ac:chgData name="Joseph Tsui" userId="7ec223df96c38b52" providerId="LiveId" clId="{99363F14-F3C6-3142-B356-C8B5E7287440}" dt="2022-10-10T17:06:11.655" v="11004" actId="26606"/>
          <ac:spMkLst>
            <pc:docMk/>
            <pc:sldMk cId="2438098315" sldId="308"/>
            <ac:spMk id="11" creationId="{5D6C15A0-C087-4593-8414-2B4EC1CDC3DE}"/>
          </ac:spMkLst>
        </pc:spChg>
        <pc:spChg chg="add">
          <ac:chgData name="Joseph Tsui" userId="7ec223df96c38b52" providerId="LiveId" clId="{99363F14-F3C6-3142-B356-C8B5E7287440}" dt="2022-10-10T17:06:11.655" v="11004" actId="26606"/>
          <ac:spMkLst>
            <pc:docMk/>
            <pc:sldMk cId="2438098315" sldId="308"/>
            <ac:spMk id="17" creationId="{F13C74B1-5B17-4795-BED0-7140497B445A}"/>
          </ac:spMkLst>
        </pc:spChg>
        <pc:spChg chg="add">
          <ac:chgData name="Joseph Tsui" userId="7ec223df96c38b52" providerId="LiveId" clId="{99363F14-F3C6-3142-B356-C8B5E7287440}" dt="2022-10-10T17:06:11.655" v="11004" actId="26606"/>
          <ac:spMkLst>
            <pc:docMk/>
            <pc:sldMk cId="2438098315" sldId="308"/>
            <ac:spMk id="19" creationId="{D4974D33-8DC5-464E-8C6D-BE58F0669C17}"/>
          </ac:spMkLst>
        </pc:spChg>
        <pc:picChg chg="add">
          <ac:chgData name="Joseph Tsui" userId="7ec223df96c38b52" providerId="LiveId" clId="{99363F14-F3C6-3142-B356-C8B5E7287440}" dt="2022-10-10T17:06:11.655" v="11004" actId="26606"/>
          <ac:picMkLst>
            <pc:docMk/>
            <pc:sldMk cId="2438098315" sldId="308"/>
            <ac:picMk id="13" creationId="{EA5D0490-81B6-5209-3CDE-A3D53BA9CFA0}"/>
          </ac:picMkLst>
        </pc:picChg>
      </pc:sldChg>
      <pc:sldChg chg="delSp add del setBg delDesignElem">
        <pc:chgData name="Joseph Tsui" userId="7ec223df96c38b52" providerId="LiveId" clId="{99363F14-F3C6-3142-B356-C8B5E7287440}" dt="2022-10-10T20:04:19.288" v="11186" actId="2696"/>
        <pc:sldMkLst>
          <pc:docMk/>
          <pc:sldMk cId="2261568231" sldId="309"/>
        </pc:sldMkLst>
        <pc:spChg chg="del">
          <ac:chgData name="Joseph Tsui" userId="7ec223df96c38b52" providerId="LiveId" clId="{99363F14-F3C6-3142-B356-C8B5E7287440}" dt="2022-10-10T17:27:04.159" v="11060"/>
          <ac:spMkLst>
            <pc:docMk/>
            <pc:sldMk cId="2261568231" sldId="309"/>
            <ac:spMk id="41" creationId="{BACC6370-2D7E-4714-9D71-7542949D7D5D}"/>
          </ac:spMkLst>
        </pc:spChg>
        <pc:spChg chg="del">
          <ac:chgData name="Joseph Tsui" userId="7ec223df96c38b52" providerId="LiveId" clId="{99363F14-F3C6-3142-B356-C8B5E7287440}" dt="2022-10-10T17:27:04.159" v="11060"/>
          <ac:spMkLst>
            <pc:docMk/>
            <pc:sldMk cId="2261568231" sldId="309"/>
            <ac:spMk id="42" creationId="{F68B3F68-107C-434F-AA38-110D5EA91B85}"/>
          </ac:spMkLst>
        </pc:spChg>
        <pc:spChg chg="del">
          <ac:chgData name="Joseph Tsui" userId="7ec223df96c38b52" providerId="LiveId" clId="{99363F14-F3C6-3142-B356-C8B5E7287440}" dt="2022-10-10T17:27:04.159" v="11060"/>
          <ac:spMkLst>
            <pc:docMk/>
            <pc:sldMk cId="2261568231" sldId="309"/>
            <ac:spMk id="43" creationId="{AAD0DBB9-1A4B-4391-81D4-CB19F9AB918A}"/>
          </ac:spMkLst>
        </pc:spChg>
        <pc:spChg chg="del">
          <ac:chgData name="Joseph Tsui" userId="7ec223df96c38b52" providerId="LiveId" clId="{99363F14-F3C6-3142-B356-C8B5E7287440}" dt="2022-10-10T17:27:04.159" v="11060"/>
          <ac:spMkLst>
            <pc:docMk/>
            <pc:sldMk cId="2261568231" sldId="309"/>
            <ac:spMk id="44" creationId="{063BBA22-50EA-4C4D-BE05-F1CE4E63AA56}"/>
          </ac:spMkLst>
        </pc:spChg>
      </pc:sldChg>
      <pc:sldChg chg="delSp modSp add del mod setBg delDesignElem">
        <pc:chgData name="Joseph Tsui" userId="7ec223df96c38b52" providerId="LiveId" clId="{99363F14-F3C6-3142-B356-C8B5E7287440}" dt="2022-10-10T20:20:31.645" v="11516" actId="2696"/>
        <pc:sldMkLst>
          <pc:docMk/>
          <pc:sldMk cId="3551315320" sldId="309"/>
        </pc:sldMkLst>
        <pc:spChg chg="mod">
          <ac:chgData name="Joseph Tsui" userId="7ec223df96c38b52" providerId="LiveId" clId="{99363F14-F3C6-3142-B356-C8B5E7287440}" dt="2022-10-10T20:18:20.744" v="11490" actId="20577"/>
          <ac:spMkLst>
            <pc:docMk/>
            <pc:sldMk cId="3551315320" sldId="309"/>
            <ac:spMk id="2" creationId="{BA1C0716-D5A1-5ABF-AF4F-C27D71242E50}"/>
          </ac:spMkLst>
        </pc:spChg>
        <pc:spChg chg="del">
          <ac:chgData name="Joseph Tsui" userId="7ec223df96c38b52" providerId="LiveId" clId="{99363F14-F3C6-3142-B356-C8B5E7287440}" dt="2022-10-10T20:17:22.202" v="11445"/>
          <ac:spMkLst>
            <pc:docMk/>
            <pc:sldMk cId="3551315320" sldId="309"/>
            <ac:spMk id="8" creationId="{1B15ED52-F352-441B-82BF-E0EA34836D08}"/>
          </ac:spMkLst>
        </pc:spChg>
        <pc:spChg chg="del">
          <ac:chgData name="Joseph Tsui" userId="7ec223df96c38b52" providerId="LiveId" clId="{99363F14-F3C6-3142-B356-C8B5E7287440}" dt="2022-10-10T20:17:22.202" v="11445"/>
          <ac:spMkLst>
            <pc:docMk/>
            <pc:sldMk cId="3551315320" sldId="309"/>
            <ac:spMk id="10" creationId="{3B2E3793-BFE6-45A2-9B7B-E18844431C99}"/>
          </ac:spMkLst>
        </pc:spChg>
        <pc:spChg chg="del">
          <ac:chgData name="Joseph Tsui" userId="7ec223df96c38b52" providerId="LiveId" clId="{99363F14-F3C6-3142-B356-C8B5E7287440}" dt="2022-10-10T20:17:22.202" v="11445"/>
          <ac:spMkLst>
            <pc:docMk/>
            <pc:sldMk cId="3551315320" sldId="309"/>
            <ac:spMk id="12" creationId="{BC4C4868-CB8F-4AF9-9CDB-8108F2C19B67}"/>
          </ac:spMkLst>
        </pc:spChg>
        <pc:spChg chg="del">
          <ac:chgData name="Joseph Tsui" userId="7ec223df96c38b52" providerId="LiveId" clId="{99363F14-F3C6-3142-B356-C8B5E7287440}" dt="2022-10-10T20:17:22.202" v="11445"/>
          <ac:spMkLst>
            <pc:docMk/>
            <pc:sldMk cId="3551315320" sldId="309"/>
            <ac:spMk id="14" creationId="{375E0459-6403-40CD-989D-56A4407CA12E}"/>
          </ac:spMkLst>
        </pc:spChg>
        <pc:spChg chg="del">
          <ac:chgData name="Joseph Tsui" userId="7ec223df96c38b52" providerId="LiveId" clId="{99363F14-F3C6-3142-B356-C8B5E7287440}" dt="2022-10-10T20:17:22.202" v="11445"/>
          <ac:spMkLst>
            <pc:docMk/>
            <pc:sldMk cId="3551315320" sldId="309"/>
            <ac:spMk id="16" creationId="{53E5B1A8-3AC9-4BD1-9BBC-78CA94F2D1BA}"/>
          </ac:spMkLst>
        </pc:spChg>
      </pc:sldChg>
    </pc:docChg>
  </pc:docChgLst>
  <pc:docChgLst>
    <pc:chgData name="Joseph Tsui" userId="7ec223df96c38b52" providerId="LiveId" clId="{FC11F916-37F0-5741-BBAC-C62812260C57}"/>
    <pc:docChg chg="modSld">
      <pc:chgData name="Joseph Tsui" userId="7ec223df96c38b52" providerId="LiveId" clId="{FC11F916-37F0-5741-BBAC-C62812260C57}" dt="2022-10-11T11:03:06.244" v="41" actId="1076"/>
      <pc:docMkLst>
        <pc:docMk/>
      </pc:docMkLst>
      <pc:sldChg chg="modSp">
        <pc:chgData name="Joseph Tsui" userId="7ec223df96c38b52" providerId="LiveId" clId="{FC11F916-37F0-5741-BBAC-C62812260C57}" dt="2022-10-11T11:03:06.244" v="41" actId="1076"/>
        <pc:sldMkLst>
          <pc:docMk/>
          <pc:sldMk cId="770157514" sldId="296"/>
        </pc:sldMkLst>
        <pc:spChg chg="mod">
          <ac:chgData name="Joseph Tsui" userId="7ec223df96c38b52" providerId="LiveId" clId="{FC11F916-37F0-5741-BBAC-C62812260C57}" dt="2022-10-11T11:01:52.846" v="34" actId="20577"/>
          <ac:spMkLst>
            <pc:docMk/>
            <pc:sldMk cId="770157514" sldId="296"/>
            <ac:spMk id="5" creationId="{3C08D40F-3F23-B1E5-AD6B-13E991A1DE82}"/>
          </ac:spMkLst>
        </pc:spChg>
        <pc:picChg chg="mod">
          <ac:chgData name="Joseph Tsui" userId="7ec223df96c38b52" providerId="LiveId" clId="{FC11F916-37F0-5741-BBAC-C62812260C57}" dt="2022-10-11T11:03:06.244" v="41" actId="1076"/>
          <ac:picMkLst>
            <pc:docMk/>
            <pc:sldMk cId="770157514" sldId="296"/>
            <ac:picMk id="9" creationId="{11F3F499-23B0-75A6-DEB9-B8CDE082EA28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svg"/><Relationship Id="rId3" Type="http://schemas.openxmlformats.org/officeDocument/2006/relationships/image" Target="../media/image57.png"/><Relationship Id="rId7" Type="http://schemas.openxmlformats.org/officeDocument/2006/relationships/image" Target="../media/image60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6" Type="http://schemas.openxmlformats.org/officeDocument/2006/relationships/image" Target="../media/image59.svg"/><Relationship Id="rId5" Type="http://schemas.openxmlformats.org/officeDocument/2006/relationships/image" Target="../media/image8.png"/><Relationship Id="rId4" Type="http://schemas.openxmlformats.org/officeDocument/2006/relationships/image" Target="../media/image58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svg"/><Relationship Id="rId1" Type="http://schemas.openxmlformats.org/officeDocument/2006/relationships/image" Target="../media/image62.png"/><Relationship Id="rId6" Type="http://schemas.openxmlformats.org/officeDocument/2006/relationships/image" Target="../media/image67.svg"/><Relationship Id="rId5" Type="http://schemas.openxmlformats.org/officeDocument/2006/relationships/image" Target="../media/image66.png"/><Relationship Id="rId10" Type="http://schemas.openxmlformats.org/officeDocument/2006/relationships/image" Target="../media/image71.svg"/><Relationship Id="rId4" Type="http://schemas.openxmlformats.org/officeDocument/2006/relationships/image" Target="../media/image65.svg"/><Relationship Id="rId9" Type="http://schemas.openxmlformats.org/officeDocument/2006/relationships/image" Target="../media/image7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svg"/><Relationship Id="rId3" Type="http://schemas.openxmlformats.org/officeDocument/2006/relationships/image" Target="../media/image57.png"/><Relationship Id="rId7" Type="http://schemas.openxmlformats.org/officeDocument/2006/relationships/image" Target="../media/image60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6" Type="http://schemas.openxmlformats.org/officeDocument/2006/relationships/image" Target="../media/image59.svg"/><Relationship Id="rId5" Type="http://schemas.openxmlformats.org/officeDocument/2006/relationships/image" Target="../media/image8.png"/><Relationship Id="rId4" Type="http://schemas.openxmlformats.org/officeDocument/2006/relationships/image" Target="../media/image58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64.png"/><Relationship Id="rId7" Type="http://schemas.openxmlformats.org/officeDocument/2006/relationships/image" Target="../media/image68.png"/><Relationship Id="rId2" Type="http://schemas.openxmlformats.org/officeDocument/2006/relationships/image" Target="../media/image63.svg"/><Relationship Id="rId1" Type="http://schemas.openxmlformats.org/officeDocument/2006/relationships/image" Target="../media/image62.png"/><Relationship Id="rId6" Type="http://schemas.openxmlformats.org/officeDocument/2006/relationships/image" Target="../media/image67.svg"/><Relationship Id="rId5" Type="http://schemas.openxmlformats.org/officeDocument/2006/relationships/image" Target="../media/image66.png"/><Relationship Id="rId10" Type="http://schemas.openxmlformats.org/officeDocument/2006/relationships/image" Target="../media/image71.svg"/><Relationship Id="rId4" Type="http://schemas.openxmlformats.org/officeDocument/2006/relationships/image" Target="../media/image65.svg"/><Relationship Id="rId9" Type="http://schemas.openxmlformats.org/officeDocument/2006/relationships/image" Target="../media/image7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F2D721-75A6-42EB-9EA3-0B97408D10F3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F755E4-F3CF-4920-B2EE-260899400B84}">
      <dgm:prSet/>
      <dgm:spPr/>
      <dgm:t>
        <a:bodyPr/>
        <a:lstStyle/>
        <a:p>
          <a:r>
            <a:rPr lang="en-US" b="1" dirty="0"/>
            <a:t>11 stocks that are classified within the financial sector within Hang Sang Index</a:t>
          </a:r>
          <a:endParaRPr lang="en-US" dirty="0"/>
        </a:p>
      </dgm:t>
    </dgm:pt>
    <dgm:pt modelId="{5A66DFBC-946D-4E85-B015-559751F256E0}" type="parTrans" cxnId="{0301BFF1-4DFC-403F-8A62-8AD4B7F9E3E2}">
      <dgm:prSet/>
      <dgm:spPr/>
      <dgm:t>
        <a:bodyPr/>
        <a:lstStyle/>
        <a:p>
          <a:endParaRPr lang="en-US"/>
        </a:p>
      </dgm:t>
    </dgm:pt>
    <dgm:pt modelId="{62AD28FE-1C81-49FE-BF25-451E539A5C52}" type="sibTrans" cxnId="{0301BFF1-4DFC-403F-8A62-8AD4B7F9E3E2}">
      <dgm:prSet/>
      <dgm:spPr/>
      <dgm:t>
        <a:bodyPr/>
        <a:lstStyle/>
        <a:p>
          <a:endParaRPr lang="en-US"/>
        </a:p>
      </dgm:t>
    </dgm:pt>
    <dgm:pt modelId="{4804EF1F-2729-4F26-87F9-A7C1C1BFB90E}">
      <dgm:prSet/>
      <dgm:spPr/>
      <dgm:t>
        <a:bodyPr/>
        <a:lstStyle/>
        <a:p>
          <a:r>
            <a:rPr lang="en-US" b="1" dirty="0"/>
            <a:t>Identifying stocks that are ideal for pairs trading</a:t>
          </a:r>
          <a:endParaRPr lang="en-US" dirty="0"/>
        </a:p>
      </dgm:t>
    </dgm:pt>
    <dgm:pt modelId="{64094925-53F7-4615-9C8B-9B15AAB89981}" type="parTrans" cxnId="{E86221FF-4327-4470-B3A4-151D651700FB}">
      <dgm:prSet/>
      <dgm:spPr/>
      <dgm:t>
        <a:bodyPr/>
        <a:lstStyle/>
        <a:p>
          <a:endParaRPr lang="en-US"/>
        </a:p>
      </dgm:t>
    </dgm:pt>
    <dgm:pt modelId="{528C409D-0CFC-4761-BEDA-84579C8CC00D}" type="sibTrans" cxnId="{E86221FF-4327-4470-B3A4-151D651700FB}">
      <dgm:prSet/>
      <dgm:spPr/>
      <dgm:t>
        <a:bodyPr/>
        <a:lstStyle/>
        <a:p>
          <a:endParaRPr lang="en-US"/>
        </a:p>
      </dgm:t>
    </dgm:pt>
    <dgm:pt modelId="{545E84E1-B719-684D-9345-1876521937C2}">
      <dgm:prSet/>
      <dgm:spPr/>
      <dgm:t>
        <a:bodyPr/>
        <a:lstStyle/>
        <a:p>
          <a:r>
            <a:rPr lang="en-US" b="1" dirty="0"/>
            <a:t>Identifying one pair of stocks that has the most trading opportunities</a:t>
          </a:r>
          <a:endParaRPr lang="en-GB" b="1" dirty="0"/>
        </a:p>
      </dgm:t>
    </dgm:pt>
    <dgm:pt modelId="{F909C658-5C51-D745-BF63-4920CD5BB852}" type="parTrans" cxnId="{26852602-5CEA-5D4E-8DE3-9070C8A92E26}">
      <dgm:prSet/>
      <dgm:spPr/>
      <dgm:t>
        <a:bodyPr/>
        <a:lstStyle/>
        <a:p>
          <a:endParaRPr lang="en-GB"/>
        </a:p>
      </dgm:t>
    </dgm:pt>
    <dgm:pt modelId="{EFF3B18C-D76E-3042-960A-751B44A41C7C}" type="sibTrans" cxnId="{26852602-5CEA-5D4E-8DE3-9070C8A92E26}">
      <dgm:prSet/>
      <dgm:spPr/>
      <dgm:t>
        <a:bodyPr/>
        <a:lstStyle/>
        <a:p>
          <a:endParaRPr lang="en-GB"/>
        </a:p>
      </dgm:t>
    </dgm:pt>
    <dgm:pt modelId="{5AF691B7-68A4-F145-820E-6F8BAC27F98F}" type="pres">
      <dgm:prSet presAssocID="{A1F2D721-75A6-42EB-9EA3-0B97408D10F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BA6929A-6C0A-1E47-A3E7-0FAF8F054861}" type="pres">
      <dgm:prSet presAssocID="{AAF755E4-F3CF-4920-B2EE-260899400B84}" presName="hierRoot1" presStyleCnt="0"/>
      <dgm:spPr/>
    </dgm:pt>
    <dgm:pt modelId="{DAB0572D-DA95-EF42-98FA-A73B8052D650}" type="pres">
      <dgm:prSet presAssocID="{AAF755E4-F3CF-4920-B2EE-260899400B84}" presName="composite" presStyleCnt="0"/>
      <dgm:spPr/>
    </dgm:pt>
    <dgm:pt modelId="{A760D908-A212-DD47-A46D-95F49CAC2734}" type="pres">
      <dgm:prSet presAssocID="{AAF755E4-F3CF-4920-B2EE-260899400B84}" presName="background" presStyleLbl="node0" presStyleIdx="0" presStyleCnt="3"/>
      <dgm:spPr/>
    </dgm:pt>
    <dgm:pt modelId="{785790F7-1FBC-0043-A0EB-4BB30AC18414}" type="pres">
      <dgm:prSet presAssocID="{AAF755E4-F3CF-4920-B2EE-260899400B84}" presName="text" presStyleLbl="fgAcc0" presStyleIdx="0" presStyleCnt="3">
        <dgm:presLayoutVars>
          <dgm:chPref val="3"/>
        </dgm:presLayoutVars>
      </dgm:prSet>
      <dgm:spPr/>
    </dgm:pt>
    <dgm:pt modelId="{5AF73844-5DE4-0947-A17E-958AFA4907DD}" type="pres">
      <dgm:prSet presAssocID="{AAF755E4-F3CF-4920-B2EE-260899400B84}" presName="hierChild2" presStyleCnt="0"/>
      <dgm:spPr/>
    </dgm:pt>
    <dgm:pt modelId="{43C09693-9582-3241-8DB1-85015F87D295}" type="pres">
      <dgm:prSet presAssocID="{4804EF1F-2729-4F26-87F9-A7C1C1BFB90E}" presName="hierRoot1" presStyleCnt="0"/>
      <dgm:spPr/>
    </dgm:pt>
    <dgm:pt modelId="{D1947F41-9DA9-F344-8893-A3018AF0C02D}" type="pres">
      <dgm:prSet presAssocID="{4804EF1F-2729-4F26-87F9-A7C1C1BFB90E}" presName="composite" presStyleCnt="0"/>
      <dgm:spPr/>
    </dgm:pt>
    <dgm:pt modelId="{A391D86C-253F-6749-8586-30A706E9E62D}" type="pres">
      <dgm:prSet presAssocID="{4804EF1F-2729-4F26-87F9-A7C1C1BFB90E}" presName="background" presStyleLbl="node0" presStyleIdx="1" presStyleCnt="3"/>
      <dgm:spPr/>
    </dgm:pt>
    <dgm:pt modelId="{D5A9BD37-6FAD-7640-B227-7958C3576C07}" type="pres">
      <dgm:prSet presAssocID="{4804EF1F-2729-4F26-87F9-A7C1C1BFB90E}" presName="text" presStyleLbl="fgAcc0" presStyleIdx="1" presStyleCnt="3">
        <dgm:presLayoutVars>
          <dgm:chPref val="3"/>
        </dgm:presLayoutVars>
      </dgm:prSet>
      <dgm:spPr/>
    </dgm:pt>
    <dgm:pt modelId="{324DB492-A8EA-964F-B72F-F2CA7893A484}" type="pres">
      <dgm:prSet presAssocID="{4804EF1F-2729-4F26-87F9-A7C1C1BFB90E}" presName="hierChild2" presStyleCnt="0"/>
      <dgm:spPr/>
    </dgm:pt>
    <dgm:pt modelId="{F2290DCD-9F5C-7844-9741-D49AF61B0949}" type="pres">
      <dgm:prSet presAssocID="{545E84E1-B719-684D-9345-1876521937C2}" presName="hierRoot1" presStyleCnt="0"/>
      <dgm:spPr/>
    </dgm:pt>
    <dgm:pt modelId="{287818C3-2DDA-994C-A9CF-9E574CB6DB8A}" type="pres">
      <dgm:prSet presAssocID="{545E84E1-B719-684D-9345-1876521937C2}" presName="composite" presStyleCnt="0"/>
      <dgm:spPr/>
    </dgm:pt>
    <dgm:pt modelId="{AFEC064E-ADC3-984C-AD8B-261AD3652940}" type="pres">
      <dgm:prSet presAssocID="{545E84E1-B719-684D-9345-1876521937C2}" presName="background" presStyleLbl="node0" presStyleIdx="2" presStyleCnt="3"/>
      <dgm:spPr/>
    </dgm:pt>
    <dgm:pt modelId="{AEAE315F-1673-3649-A63F-FB8363457840}" type="pres">
      <dgm:prSet presAssocID="{545E84E1-B719-684D-9345-1876521937C2}" presName="text" presStyleLbl="fgAcc0" presStyleIdx="2" presStyleCnt="3">
        <dgm:presLayoutVars>
          <dgm:chPref val="3"/>
        </dgm:presLayoutVars>
      </dgm:prSet>
      <dgm:spPr/>
    </dgm:pt>
    <dgm:pt modelId="{599ACECE-309A-4B41-9414-9B3148CDD5F1}" type="pres">
      <dgm:prSet presAssocID="{545E84E1-B719-684D-9345-1876521937C2}" presName="hierChild2" presStyleCnt="0"/>
      <dgm:spPr/>
    </dgm:pt>
  </dgm:ptLst>
  <dgm:cxnLst>
    <dgm:cxn modelId="{26852602-5CEA-5D4E-8DE3-9070C8A92E26}" srcId="{A1F2D721-75A6-42EB-9EA3-0B97408D10F3}" destId="{545E84E1-B719-684D-9345-1876521937C2}" srcOrd="2" destOrd="0" parTransId="{F909C658-5C51-D745-BF63-4920CD5BB852}" sibTransId="{EFF3B18C-D76E-3042-960A-751B44A41C7C}"/>
    <dgm:cxn modelId="{043B3F4B-BA0C-EF46-B0B8-2ECB58454D35}" type="presOf" srcId="{545E84E1-B719-684D-9345-1876521937C2}" destId="{AEAE315F-1673-3649-A63F-FB8363457840}" srcOrd="0" destOrd="0" presId="urn:microsoft.com/office/officeart/2005/8/layout/hierarchy1"/>
    <dgm:cxn modelId="{FD98E852-3EC6-1E4A-B52D-5847E21A1F3C}" type="presOf" srcId="{A1F2D721-75A6-42EB-9EA3-0B97408D10F3}" destId="{5AF691B7-68A4-F145-820E-6F8BAC27F98F}" srcOrd="0" destOrd="0" presId="urn:microsoft.com/office/officeart/2005/8/layout/hierarchy1"/>
    <dgm:cxn modelId="{AB07B275-B737-A744-AF2E-CC754B68249C}" type="presOf" srcId="{4804EF1F-2729-4F26-87F9-A7C1C1BFB90E}" destId="{D5A9BD37-6FAD-7640-B227-7958C3576C07}" srcOrd="0" destOrd="0" presId="urn:microsoft.com/office/officeart/2005/8/layout/hierarchy1"/>
    <dgm:cxn modelId="{97BD78EC-BCBB-924E-A039-CE359048F226}" type="presOf" srcId="{AAF755E4-F3CF-4920-B2EE-260899400B84}" destId="{785790F7-1FBC-0043-A0EB-4BB30AC18414}" srcOrd="0" destOrd="0" presId="urn:microsoft.com/office/officeart/2005/8/layout/hierarchy1"/>
    <dgm:cxn modelId="{0301BFF1-4DFC-403F-8A62-8AD4B7F9E3E2}" srcId="{A1F2D721-75A6-42EB-9EA3-0B97408D10F3}" destId="{AAF755E4-F3CF-4920-B2EE-260899400B84}" srcOrd="0" destOrd="0" parTransId="{5A66DFBC-946D-4E85-B015-559751F256E0}" sibTransId="{62AD28FE-1C81-49FE-BF25-451E539A5C52}"/>
    <dgm:cxn modelId="{E86221FF-4327-4470-B3A4-151D651700FB}" srcId="{A1F2D721-75A6-42EB-9EA3-0B97408D10F3}" destId="{4804EF1F-2729-4F26-87F9-A7C1C1BFB90E}" srcOrd="1" destOrd="0" parTransId="{64094925-53F7-4615-9C8B-9B15AAB89981}" sibTransId="{528C409D-0CFC-4761-BEDA-84579C8CC00D}"/>
    <dgm:cxn modelId="{B33BBC00-648C-8B49-8A94-8F4D594D6D42}" type="presParOf" srcId="{5AF691B7-68A4-F145-820E-6F8BAC27F98F}" destId="{BBA6929A-6C0A-1E47-A3E7-0FAF8F054861}" srcOrd="0" destOrd="0" presId="urn:microsoft.com/office/officeart/2005/8/layout/hierarchy1"/>
    <dgm:cxn modelId="{6BF58CB9-8F43-8F48-A047-C798D04CDBE8}" type="presParOf" srcId="{BBA6929A-6C0A-1E47-A3E7-0FAF8F054861}" destId="{DAB0572D-DA95-EF42-98FA-A73B8052D650}" srcOrd="0" destOrd="0" presId="urn:microsoft.com/office/officeart/2005/8/layout/hierarchy1"/>
    <dgm:cxn modelId="{58CB22FA-2E12-C44F-8781-09371BA0E9C5}" type="presParOf" srcId="{DAB0572D-DA95-EF42-98FA-A73B8052D650}" destId="{A760D908-A212-DD47-A46D-95F49CAC2734}" srcOrd="0" destOrd="0" presId="urn:microsoft.com/office/officeart/2005/8/layout/hierarchy1"/>
    <dgm:cxn modelId="{55C9F8E7-D6BF-434F-B12F-B91ABECA5730}" type="presParOf" srcId="{DAB0572D-DA95-EF42-98FA-A73B8052D650}" destId="{785790F7-1FBC-0043-A0EB-4BB30AC18414}" srcOrd="1" destOrd="0" presId="urn:microsoft.com/office/officeart/2005/8/layout/hierarchy1"/>
    <dgm:cxn modelId="{A03F30CF-8D34-4748-BE99-22D9F14CC000}" type="presParOf" srcId="{BBA6929A-6C0A-1E47-A3E7-0FAF8F054861}" destId="{5AF73844-5DE4-0947-A17E-958AFA4907DD}" srcOrd="1" destOrd="0" presId="urn:microsoft.com/office/officeart/2005/8/layout/hierarchy1"/>
    <dgm:cxn modelId="{F4BBB666-4B20-9A49-845F-C3F221BD2B1B}" type="presParOf" srcId="{5AF691B7-68A4-F145-820E-6F8BAC27F98F}" destId="{43C09693-9582-3241-8DB1-85015F87D295}" srcOrd="1" destOrd="0" presId="urn:microsoft.com/office/officeart/2005/8/layout/hierarchy1"/>
    <dgm:cxn modelId="{4F18C57E-CFD2-744E-AACD-2DC7D6B601CB}" type="presParOf" srcId="{43C09693-9582-3241-8DB1-85015F87D295}" destId="{D1947F41-9DA9-F344-8893-A3018AF0C02D}" srcOrd="0" destOrd="0" presId="urn:microsoft.com/office/officeart/2005/8/layout/hierarchy1"/>
    <dgm:cxn modelId="{73633854-3E0A-9C44-A90F-95C0BCD87938}" type="presParOf" srcId="{D1947F41-9DA9-F344-8893-A3018AF0C02D}" destId="{A391D86C-253F-6749-8586-30A706E9E62D}" srcOrd="0" destOrd="0" presId="urn:microsoft.com/office/officeart/2005/8/layout/hierarchy1"/>
    <dgm:cxn modelId="{F1D3B1F5-7E57-804A-97FE-1A2789C10C8C}" type="presParOf" srcId="{D1947F41-9DA9-F344-8893-A3018AF0C02D}" destId="{D5A9BD37-6FAD-7640-B227-7958C3576C07}" srcOrd="1" destOrd="0" presId="urn:microsoft.com/office/officeart/2005/8/layout/hierarchy1"/>
    <dgm:cxn modelId="{F3DD0FAF-7ECE-CA47-88BF-80CD63786C82}" type="presParOf" srcId="{43C09693-9582-3241-8DB1-85015F87D295}" destId="{324DB492-A8EA-964F-B72F-F2CA7893A484}" srcOrd="1" destOrd="0" presId="urn:microsoft.com/office/officeart/2005/8/layout/hierarchy1"/>
    <dgm:cxn modelId="{1A53C182-8730-F047-9627-C3F8BCF215AE}" type="presParOf" srcId="{5AF691B7-68A4-F145-820E-6F8BAC27F98F}" destId="{F2290DCD-9F5C-7844-9741-D49AF61B0949}" srcOrd="2" destOrd="0" presId="urn:microsoft.com/office/officeart/2005/8/layout/hierarchy1"/>
    <dgm:cxn modelId="{BA2EA2E1-8071-AA44-AB85-FCE8390D8FA2}" type="presParOf" srcId="{F2290DCD-9F5C-7844-9741-D49AF61B0949}" destId="{287818C3-2DDA-994C-A9CF-9E574CB6DB8A}" srcOrd="0" destOrd="0" presId="urn:microsoft.com/office/officeart/2005/8/layout/hierarchy1"/>
    <dgm:cxn modelId="{B6784625-7B7C-D641-9C87-2C07BA56493D}" type="presParOf" srcId="{287818C3-2DDA-994C-A9CF-9E574CB6DB8A}" destId="{AFEC064E-ADC3-984C-AD8B-261AD3652940}" srcOrd="0" destOrd="0" presId="urn:microsoft.com/office/officeart/2005/8/layout/hierarchy1"/>
    <dgm:cxn modelId="{D43E3A3A-B912-8D44-BA49-8E2AB93B31FC}" type="presParOf" srcId="{287818C3-2DDA-994C-A9CF-9E574CB6DB8A}" destId="{AEAE315F-1673-3649-A63F-FB8363457840}" srcOrd="1" destOrd="0" presId="urn:microsoft.com/office/officeart/2005/8/layout/hierarchy1"/>
    <dgm:cxn modelId="{790E32AD-54CD-4748-A6DD-4E0E5828D491}" type="presParOf" srcId="{F2290DCD-9F5C-7844-9741-D49AF61B0949}" destId="{599ACECE-309A-4B41-9414-9B3148CDD5F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A9535F-7518-4AFE-A19E-32F419B3542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1BC5400-D561-4823-9CF5-8605E4FF10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collection through web scraping</a:t>
          </a:r>
        </a:p>
      </dgm:t>
    </dgm:pt>
    <dgm:pt modelId="{ED49F818-F01F-4269-B6E4-002FA9FA085F}" type="parTrans" cxnId="{61003E1D-2CCD-4B04-9FD8-E14719D5F955}">
      <dgm:prSet/>
      <dgm:spPr/>
      <dgm:t>
        <a:bodyPr/>
        <a:lstStyle/>
        <a:p>
          <a:endParaRPr lang="en-US"/>
        </a:p>
      </dgm:t>
    </dgm:pt>
    <dgm:pt modelId="{B5017515-EDA1-44B6-B2F7-871643463B54}" type="sibTrans" cxnId="{61003E1D-2CCD-4B04-9FD8-E14719D5F955}">
      <dgm:prSet/>
      <dgm:spPr/>
      <dgm:t>
        <a:bodyPr/>
        <a:lstStyle/>
        <a:p>
          <a:endParaRPr lang="en-US"/>
        </a:p>
      </dgm:t>
    </dgm:pt>
    <dgm:pt modelId="{BAEFD56E-4FE8-47A5-A3D0-DC9B3459A4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Processing</a:t>
          </a:r>
        </a:p>
      </dgm:t>
    </dgm:pt>
    <dgm:pt modelId="{9954C41A-CA29-4064-BE81-8E0314A31DB4}" type="parTrans" cxnId="{6236293C-61E8-4937-B7FB-B5F5583C4603}">
      <dgm:prSet/>
      <dgm:spPr/>
      <dgm:t>
        <a:bodyPr/>
        <a:lstStyle/>
        <a:p>
          <a:endParaRPr lang="en-US"/>
        </a:p>
      </dgm:t>
    </dgm:pt>
    <dgm:pt modelId="{83BC2A35-4D76-4006-80A5-5C3FC78BEC1E}" type="sibTrans" cxnId="{6236293C-61E8-4937-B7FB-B5F5583C4603}">
      <dgm:prSet/>
      <dgm:spPr/>
      <dgm:t>
        <a:bodyPr/>
        <a:lstStyle/>
        <a:p>
          <a:endParaRPr lang="en-US"/>
        </a:p>
      </dgm:t>
    </dgm:pt>
    <dgm:pt modelId="{1B913D24-6680-4AE6-8B12-C63C4C4063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Visualization</a:t>
          </a:r>
        </a:p>
      </dgm:t>
    </dgm:pt>
    <dgm:pt modelId="{B8BEB849-FD79-49E4-9695-39E4199ADF2F}" type="parTrans" cxnId="{2E94293E-491B-4492-889F-0868CD72EE85}">
      <dgm:prSet/>
      <dgm:spPr/>
      <dgm:t>
        <a:bodyPr/>
        <a:lstStyle/>
        <a:p>
          <a:endParaRPr lang="en-US"/>
        </a:p>
      </dgm:t>
    </dgm:pt>
    <dgm:pt modelId="{CC7D8308-93E6-4B3D-953B-189C5B5D0A78}" type="sibTrans" cxnId="{2E94293E-491B-4492-889F-0868CD72EE85}">
      <dgm:prSet/>
      <dgm:spPr/>
      <dgm:t>
        <a:bodyPr/>
        <a:lstStyle/>
        <a:p>
          <a:endParaRPr lang="en-US"/>
        </a:p>
      </dgm:t>
    </dgm:pt>
    <dgm:pt modelId="{A00B657D-7BA2-4076-AE81-FA8EF2451A92}" type="pres">
      <dgm:prSet presAssocID="{74A9535F-7518-4AFE-A19E-32F419B35422}" presName="root" presStyleCnt="0">
        <dgm:presLayoutVars>
          <dgm:dir/>
          <dgm:resizeHandles val="exact"/>
        </dgm:presLayoutVars>
      </dgm:prSet>
      <dgm:spPr/>
    </dgm:pt>
    <dgm:pt modelId="{FFDCD7EF-913C-40A1-B648-62A614310A97}" type="pres">
      <dgm:prSet presAssocID="{71BC5400-D561-4823-9CF5-8605E4FF10DD}" presName="compNode" presStyleCnt="0"/>
      <dgm:spPr/>
    </dgm:pt>
    <dgm:pt modelId="{F0635587-A92D-45CD-A31B-A6CEE2AADF54}" type="pres">
      <dgm:prSet presAssocID="{71BC5400-D561-4823-9CF5-8605E4FF10D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2AE7DE7E-D5E0-4A12-94B1-16B4F8E865E8}" type="pres">
      <dgm:prSet presAssocID="{71BC5400-D561-4823-9CF5-8605E4FF10DD}" presName="spaceRect" presStyleCnt="0"/>
      <dgm:spPr/>
    </dgm:pt>
    <dgm:pt modelId="{097E22F9-BD87-4EE7-BBEA-A6EE638A5A57}" type="pres">
      <dgm:prSet presAssocID="{71BC5400-D561-4823-9CF5-8605E4FF10DD}" presName="textRect" presStyleLbl="revTx" presStyleIdx="0" presStyleCnt="3">
        <dgm:presLayoutVars>
          <dgm:chMax val="1"/>
          <dgm:chPref val="1"/>
        </dgm:presLayoutVars>
      </dgm:prSet>
      <dgm:spPr/>
    </dgm:pt>
    <dgm:pt modelId="{CBED5396-E8C1-4263-A82D-BC3DFC10B371}" type="pres">
      <dgm:prSet presAssocID="{B5017515-EDA1-44B6-B2F7-871643463B54}" presName="sibTrans" presStyleCnt="0"/>
      <dgm:spPr/>
    </dgm:pt>
    <dgm:pt modelId="{CCCA9D74-2DF5-4A02-B067-46D8063B836E}" type="pres">
      <dgm:prSet presAssocID="{BAEFD56E-4FE8-47A5-A3D0-DC9B3459A41E}" presName="compNode" presStyleCnt="0"/>
      <dgm:spPr/>
    </dgm:pt>
    <dgm:pt modelId="{369E48F8-D96C-4CC7-8E33-6F0F6B20BD76}" type="pres">
      <dgm:prSet presAssocID="{BAEFD56E-4FE8-47A5-A3D0-DC9B3459A41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D5A85F9-635C-4783-B817-DB3C2AB72400}" type="pres">
      <dgm:prSet presAssocID="{BAEFD56E-4FE8-47A5-A3D0-DC9B3459A41E}" presName="spaceRect" presStyleCnt="0"/>
      <dgm:spPr/>
    </dgm:pt>
    <dgm:pt modelId="{21934310-CCB6-46CD-ADD2-22BF2F337F05}" type="pres">
      <dgm:prSet presAssocID="{BAEFD56E-4FE8-47A5-A3D0-DC9B3459A41E}" presName="textRect" presStyleLbl="revTx" presStyleIdx="1" presStyleCnt="3">
        <dgm:presLayoutVars>
          <dgm:chMax val="1"/>
          <dgm:chPref val="1"/>
        </dgm:presLayoutVars>
      </dgm:prSet>
      <dgm:spPr/>
    </dgm:pt>
    <dgm:pt modelId="{BA67B37E-37A6-4911-95BE-572CF1E801AF}" type="pres">
      <dgm:prSet presAssocID="{83BC2A35-4D76-4006-80A5-5C3FC78BEC1E}" presName="sibTrans" presStyleCnt="0"/>
      <dgm:spPr/>
    </dgm:pt>
    <dgm:pt modelId="{CF4C9600-8C18-4456-A8FD-EC4F14D07DD0}" type="pres">
      <dgm:prSet presAssocID="{1B913D24-6680-4AE6-8B12-C63C4C406301}" presName="compNode" presStyleCnt="0"/>
      <dgm:spPr/>
    </dgm:pt>
    <dgm:pt modelId="{78AE3ED0-1B4C-4C37-8527-1910ACA85E46}" type="pres">
      <dgm:prSet presAssocID="{1B913D24-6680-4AE6-8B12-C63C4C40630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B1A2EB8-8444-45F2-B7DD-0D7D545B8993}" type="pres">
      <dgm:prSet presAssocID="{1B913D24-6680-4AE6-8B12-C63C4C406301}" presName="spaceRect" presStyleCnt="0"/>
      <dgm:spPr/>
    </dgm:pt>
    <dgm:pt modelId="{DEE7CBFD-26D3-4530-9A43-6A610ECF1B03}" type="pres">
      <dgm:prSet presAssocID="{1B913D24-6680-4AE6-8B12-C63C4C40630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1003E1D-2CCD-4B04-9FD8-E14719D5F955}" srcId="{74A9535F-7518-4AFE-A19E-32F419B35422}" destId="{71BC5400-D561-4823-9CF5-8605E4FF10DD}" srcOrd="0" destOrd="0" parTransId="{ED49F818-F01F-4269-B6E4-002FA9FA085F}" sibTransId="{B5017515-EDA1-44B6-B2F7-871643463B54}"/>
    <dgm:cxn modelId="{6236293C-61E8-4937-B7FB-B5F5583C4603}" srcId="{74A9535F-7518-4AFE-A19E-32F419B35422}" destId="{BAEFD56E-4FE8-47A5-A3D0-DC9B3459A41E}" srcOrd="1" destOrd="0" parTransId="{9954C41A-CA29-4064-BE81-8E0314A31DB4}" sibTransId="{83BC2A35-4D76-4006-80A5-5C3FC78BEC1E}"/>
    <dgm:cxn modelId="{2E94293E-491B-4492-889F-0868CD72EE85}" srcId="{74A9535F-7518-4AFE-A19E-32F419B35422}" destId="{1B913D24-6680-4AE6-8B12-C63C4C406301}" srcOrd="2" destOrd="0" parTransId="{B8BEB849-FD79-49E4-9695-39E4199ADF2F}" sibTransId="{CC7D8308-93E6-4B3D-953B-189C5B5D0A78}"/>
    <dgm:cxn modelId="{4EF70AA0-9537-8242-91B3-12FD6A62A091}" type="presOf" srcId="{74A9535F-7518-4AFE-A19E-32F419B35422}" destId="{A00B657D-7BA2-4076-AE81-FA8EF2451A92}" srcOrd="0" destOrd="0" presId="urn:microsoft.com/office/officeart/2018/2/layout/IconLabelList"/>
    <dgm:cxn modelId="{2D8111EA-235B-9645-BE42-649AFED1877E}" type="presOf" srcId="{1B913D24-6680-4AE6-8B12-C63C4C406301}" destId="{DEE7CBFD-26D3-4530-9A43-6A610ECF1B03}" srcOrd="0" destOrd="0" presId="urn:microsoft.com/office/officeart/2018/2/layout/IconLabelList"/>
    <dgm:cxn modelId="{B60AAEF5-DE5B-9F41-A1DD-83E9B074C2D3}" type="presOf" srcId="{71BC5400-D561-4823-9CF5-8605E4FF10DD}" destId="{097E22F9-BD87-4EE7-BBEA-A6EE638A5A57}" srcOrd="0" destOrd="0" presId="urn:microsoft.com/office/officeart/2018/2/layout/IconLabelList"/>
    <dgm:cxn modelId="{4DE5B6FD-A648-D841-8470-5FF875C3123A}" type="presOf" srcId="{BAEFD56E-4FE8-47A5-A3D0-DC9B3459A41E}" destId="{21934310-CCB6-46CD-ADD2-22BF2F337F05}" srcOrd="0" destOrd="0" presId="urn:microsoft.com/office/officeart/2018/2/layout/IconLabelList"/>
    <dgm:cxn modelId="{E0B5FB37-EDFE-B747-ADBC-2C7044A6437D}" type="presParOf" srcId="{A00B657D-7BA2-4076-AE81-FA8EF2451A92}" destId="{FFDCD7EF-913C-40A1-B648-62A614310A97}" srcOrd="0" destOrd="0" presId="urn:microsoft.com/office/officeart/2018/2/layout/IconLabelList"/>
    <dgm:cxn modelId="{97725542-549F-A14E-9B6F-23543A4590C1}" type="presParOf" srcId="{FFDCD7EF-913C-40A1-B648-62A614310A97}" destId="{F0635587-A92D-45CD-A31B-A6CEE2AADF54}" srcOrd="0" destOrd="0" presId="urn:microsoft.com/office/officeart/2018/2/layout/IconLabelList"/>
    <dgm:cxn modelId="{33C92D0F-A48D-5B4C-BD00-841103605DD8}" type="presParOf" srcId="{FFDCD7EF-913C-40A1-B648-62A614310A97}" destId="{2AE7DE7E-D5E0-4A12-94B1-16B4F8E865E8}" srcOrd="1" destOrd="0" presId="urn:microsoft.com/office/officeart/2018/2/layout/IconLabelList"/>
    <dgm:cxn modelId="{3FD7EB00-F252-FA4F-A0C6-72ECFFA27A3D}" type="presParOf" srcId="{FFDCD7EF-913C-40A1-B648-62A614310A97}" destId="{097E22F9-BD87-4EE7-BBEA-A6EE638A5A57}" srcOrd="2" destOrd="0" presId="urn:microsoft.com/office/officeart/2018/2/layout/IconLabelList"/>
    <dgm:cxn modelId="{92818879-0857-A94A-932F-1533218EE807}" type="presParOf" srcId="{A00B657D-7BA2-4076-AE81-FA8EF2451A92}" destId="{CBED5396-E8C1-4263-A82D-BC3DFC10B371}" srcOrd="1" destOrd="0" presId="urn:microsoft.com/office/officeart/2018/2/layout/IconLabelList"/>
    <dgm:cxn modelId="{06B08926-DDCA-D040-B558-85026D74336E}" type="presParOf" srcId="{A00B657D-7BA2-4076-AE81-FA8EF2451A92}" destId="{CCCA9D74-2DF5-4A02-B067-46D8063B836E}" srcOrd="2" destOrd="0" presId="urn:microsoft.com/office/officeart/2018/2/layout/IconLabelList"/>
    <dgm:cxn modelId="{B96D7D90-4388-4C43-9216-83C6D295E75F}" type="presParOf" srcId="{CCCA9D74-2DF5-4A02-B067-46D8063B836E}" destId="{369E48F8-D96C-4CC7-8E33-6F0F6B20BD76}" srcOrd="0" destOrd="0" presId="urn:microsoft.com/office/officeart/2018/2/layout/IconLabelList"/>
    <dgm:cxn modelId="{C4CDB995-770C-164D-B21F-10AB533FBEB0}" type="presParOf" srcId="{CCCA9D74-2DF5-4A02-B067-46D8063B836E}" destId="{9D5A85F9-635C-4783-B817-DB3C2AB72400}" srcOrd="1" destOrd="0" presId="urn:microsoft.com/office/officeart/2018/2/layout/IconLabelList"/>
    <dgm:cxn modelId="{BFE35341-6B40-2143-8D9C-8947CB6FA780}" type="presParOf" srcId="{CCCA9D74-2DF5-4A02-B067-46D8063B836E}" destId="{21934310-CCB6-46CD-ADD2-22BF2F337F05}" srcOrd="2" destOrd="0" presId="urn:microsoft.com/office/officeart/2018/2/layout/IconLabelList"/>
    <dgm:cxn modelId="{861E9E88-F22A-FB42-BA1C-C4C08B22FE9F}" type="presParOf" srcId="{A00B657D-7BA2-4076-AE81-FA8EF2451A92}" destId="{BA67B37E-37A6-4911-95BE-572CF1E801AF}" srcOrd="3" destOrd="0" presId="urn:microsoft.com/office/officeart/2018/2/layout/IconLabelList"/>
    <dgm:cxn modelId="{3F12907B-CBC0-414E-B2D2-BD7CE4D100C4}" type="presParOf" srcId="{A00B657D-7BA2-4076-AE81-FA8EF2451A92}" destId="{CF4C9600-8C18-4456-A8FD-EC4F14D07DD0}" srcOrd="4" destOrd="0" presId="urn:microsoft.com/office/officeart/2018/2/layout/IconLabelList"/>
    <dgm:cxn modelId="{523CF0E7-0C06-594D-83DB-69D26022FEEE}" type="presParOf" srcId="{CF4C9600-8C18-4456-A8FD-EC4F14D07DD0}" destId="{78AE3ED0-1B4C-4C37-8527-1910ACA85E46}" srcOrd="0" destOrd="0" presId="urn:microsoft.com/office/officeart/2018/2/layout/IconLabelList"/>
    <dgm:cxn modelId="{60291B8D-614D-C64F-8655-D7780099F36A}" type="presParOf" srcId="{CF4C9600-8C18-4456-A8FD-EC4F14D07DD0}" destId="{2B1A2EB8-8444-45F2-B7DD-0D7D545B8993}" srcOrd="1" destOrd="0" presId="urn:microsoft.com/office/officeart/2018/2/layout/IconLabelList"/>
    <dgm:cxn modelId="{26D7321C-DC38-964A-9E46-D6A645BD3183}" type="presParOf" srcId="{CF4C9600-8C18-4456-A8FD-EC4F14D07DD0}" destId="{DEE7CBFD-26D3-4530-9A43-6A610ECF1B0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C5D97E-9BE0-45BA-82F8-A7CA867C700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486234-004D-4B49-95E0-685E6E3C5781}">
      <dgm:prSet/>
      <dgm:spPr/>
      <dgm:t>
        <a:bodyPr/>
        <a:lstStyle/>
        <a:p>
          <a:r>
            <a:rPr lang="en-US"/>
            <a:t>Early stage of the project with BeautifulSoup and Selenium</a:t>
          </a:r>
        </a:p>
      </dgm:t>
    </dgm:pt>
    <dgm:pt modelId="{138A528D-25F6-4C4F-B5A2-40FCBA2B1F19}" type="parTrans" cxnId="{986C61A8-0787-493D-AF53-C0F47F63222E}">
      <dgm:prSet/>
      <dgm:spPr/>
      <dgm:t>
        <a:bodyPr/>
        <a:lstStyle/>
        <a:p>
          <a:endParaRPr lang="en-US"/>
        </a:p>
      </dgm:t>
    </dgm:pt>
    <dgm:pt modelId="{8AA8D3BC-837F-4B4F-BFF6-AB885F13DCEF}" type="sibTrans" cxnId="{986C61A8-0787-493D-AF53-C0F47F63222E}">
      <dgm:prSet/>
      <dgm:spPr/>
      <dgm:t>
        <a:bodyPr/>
        <a:lstStyle/>
        <a:p>
          <a:endParaRPr lang="en-US"/>
        </a:p>
      </dgm:t>
    </dgm:pt>
    <dgm:pt modelId="{6503FCC6-C218-4E7C-804F-427C36FEDB1E}">
      <dgm:prSet/>
      <dgm:spPr/>
      <dgm:t>
        <a:bodyPr/>
        <a:lstStyle/>
        <a:p>
          <a:r>
            <a:rPr lang="en-US" dirty="0"/>
            <a:t>Research on financial concepts to further enhance our vision on the project</a:t>
          </a:r>
        </a:p>
      </dgm:t>
    </dgm:pt>
    <dgm:pt modelId="{7E1BF28F-2B2B-47FE-9100-ADB02F68B534}" type="parTrans" cxnId="{71869F34-DEFD-4E09-A633-4C216D784B13}">
      <dgm:prSet/>
      <dgm:spPr/>
      <dgm:t>
        <a:bodyPr/>
        <a:lstStyle/>
        <a:p>
          <a:endParaRPr lang="en-US"/>
        </a:p>
      </dgm:t>
    </dgm:pt>
    <dgm:pt modelId="{F63B6246-49B8-41AB-B89B-B00AE6035AF7}" type="sibTrans" cxnId="{71869F34-DEFD-4E09-A633-4C216D784B13}">
      <dgm:prSet/>
      <dgm:spPr/>
      <dgm:t>
        <a:bodyPr/>
        <a:lstStyle/>
        <a:p>
          <a:endParaRPr lang="en-US"/>
        </a:p>
      </dgm:t>
    </dgm:pt>
    <dgm:pt modelId="{56E81159-FC5A-4B86-97B5-CA3A4F7A1F7E}">
      <dgm:prSet/>
      <dgm:spPr/>
      <dgm:t>
        <a:bodyPr/>
        <a:lstStyle/>
        <a:p>
          <a:r>
            <a:rPr lang="en-US" dirty="0"/>
            <a:t>Ways in which users would interpret historical data in order to structure our codes</a:t>
          </a:r>
        </a:p>
      </dgm:t>
    </dgm:pt>
    <dgm:pt modelId="{6E56F5CD-B3D4-46C3-AE15-A4A5A7A2AF91}" type="parTrans" cxnId="{D6E26E93-31E6-414F-9B01-A521B4E8860C}">
      <dgm:prSet/>
      <dgm:spPr/>
      <dgm:t>
        <a:bodyPr/>
        <a:lstStyle/>
        <a:p>
          <a:endParaRPr lang="en-US"/>
        </a:p>
      </dgm:t>
    </dgm:pt>
    <dgm:pt modelId="{BA976EFD-C360-41D7-82A0-F9962CAE50C0}" type="sibTrans" cxnId="{D6E26E93-31E6-414F-9B01-A521B4E8860C}">
      <dgm:prSet/>
      <dgm:spPr/>
      <dgm:t>
        <a:bodyPr/>
        <a:lstStyle/>
        <a:p>
          <a:endParaRPr lang="en-US"/>
        </a:p>
      </dgm:t>
    </dgm:pt>
    <dgm:pt modelId="{A16BFAA7-876A-4C0A-919D-87DA8F2D5875}">
      <dgm:prSet/>
      <dgm:spPr/>
      <dgm:t>
        <a:bodyPr/>
        <a:lstStyle/>
        <a:p>
          <a:r>
            <a:rPr lang="en-US" dirty="0"/>
            <a:t>Flow of the information returned to user</a:t>
          </a:r>
        </a:p>
      </dgm:t>
    </dgm:pt>
    <dgm:pt modelId="{256A66EF-4FCE-4FC7-92F7-1EAC35041C25}" type="parTrans" cxnId="{11F48EBC-1F98-46C1-888C-E30628604FD2}">
      <dgm:prSet/>
      <dgm:spPr/>
      <dgm:t>
        <a:bodyPr/>
        <a:lstStyle/>
        <a:p>
          <a:endParaRPr lang="en-US"/>
        </a:p>
      </dgm:t>
    </dgm:pt>
    <dgm:pt modelId="{055D2BDD-607D-4146-A3B3-E1B218D5CD81}" type="sibTrans" cxnId="{11F48EBC-1F98-46C1-888C-E30628604FD2}">
      <dgm:prSet/>
      <dgm:spPr/>
      <dgm:t>
        <a:bodyPr/>
        <a:lstStyle/>
        <a:p>
          <a:endParaRPr lang="en-US"/>
        </a:p>
      </dgm:t>
    </dgm:pt>
    <dgm:pt modelId="{1EF788AA-8453-4457-9A46-A6DCA55F5F9D}" type="pres">
      <dgm:prSet presAssocID="{87C5D97E-9BE0-45BA-82F8-A7CA867C7005}" presName="root" presStyleCnt="0">
        <dgm:presLayoutVars>
          <dgm:dir/>
          <dgm:resizeHandles val="exact"/>
        </dgm:presLayoutVars>
      </dgm:prSet>
      <dgm:spPr/>
    </dgm:pt>
    <dgm:pt modelId="{F0985460-55CA-42FC-AD8F-93EF40D50922}" type="pres">
      <dgm:prSet presAssocID="{E9486234-004D-4B49-95E0-685E6E3C5781}" presName="compNode" presStyleCnt="0"/>
      <dgm:spPr/>
    </dgm:pt>
    <dgm:pt modelId="{6D2C982C-D015-4B45-9A7B-07CB3D4E5F3F}" type="pres">
      <dgm:prSet presAssocID="{E9486234-004D-4B49-95E0-685E6E3C5781}" presName="bgRect" presStyleLbl="bgShp" presStyleIdx="0" presStyleCnt="4"/>
      <dgm:spPr/>
    </dgm:pt>
    <dgm:pt modelId="{9F10DBD9-AA76-4442-ACF2-6FBD05559FC7}" type="pres">
      <dgm:prSet presAssocID="{E9486234-004D-4B49-95E0-685E6E3C578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C81FC922-FFDE-4860-9341-2E3630F82C6C}" type="pres">
      <dgm:prSet presAssocID="{E9486234-004D-4B49-95E0-685E6E3C5781}" presName="spaceRect" presStyleCnt="0"/>
      <dgm:spPr/>
    </dgm:pt>
    <dgm:pt modelId="{7458E2A0-3FB9-4079-8093-D6690AE65243}" type="pres">
      <dgm:prSet presAssocID="{E9486234-004D-4B49-95E0-685E6E3C5781}" presName="parTx" presStyleLbl="revTx" presStyleIdx="0" presStyleCnt="4">
        <dgm:presLayoutVars>
          <dgm:chMax val="0"/>
          <dgm:chPref val="0"/>
        </dgm:presLayoutVars>
      </dgm:prSet>
      <dgm:spPr/>
    </dgm:pt>
    <dgm:pt modelId="{B1A4D2B7-63F4-49E0-B958-7D5DC1E16B80}" type="pres">
      <dgm:prSet presAssocID="{8AA8D3BC-837F-4B4F-BFF6-AB885F13DCEF}" presName="sibTrans" presStyleCnt="0"/>
      <dgm:spPr/>
    </dgm:pt>
    <dgm:pt modelId="{D454F38E-1F86-4A02-90C4-59F334623D02}" type="pres">
      <dgm:prSet presAssocID="{6503FCC6-C218-4E7C-804F-427C36FEDB1E}" presName="compNode" presStyleCnt="0"/>
      <dgm:spPr/>
    </dgm:pt>
    <dgm:pt modelId="{1E753042-6B73-4DF5-B700-33C4CC1BBE3A}" type="pres">
      <dgm:prSet presAssocID="{6503FCC6-C218-4E7C-804F-427C36FEDB1E}" presName="bgRect" presStyleLbl="bgShp" presStyleIdx="1" presStyleCnt="4"/>
      <dgm:spPr/>
    </dgm:pt>
    <dgm:pt modelId="{7B7E094E-59C6-4496-BDAC-95B4972598ED}" type="pres">
      <dgm:prSet presAssocID="{6503FCC6-C218-4E7C-804F-427C36FEDB1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71FD884-1AF6-4D71-AD95-E3744345A56A}" type="pres">
      <dgm:prSet presAssocID="{6503FCC6-C218-4E7C-804F-427C36FEDB1E}" presName="spaceRect" presStyleCnt="0"/>
      <dgm:spPr/>
    </dgm:pt>
    <dgm:pt modelId="{C038B11A-FC01-4A3A-8266-746CF738B1A9}" type="pres">
      <dgm:prSet presAssocID="{6503FCC6-C218-4E7C-804F-427C36FEDB1E}" presName="parTx" presStyleLbl="revTx" presStyleIdx="1" presStyleCnt="4">
        <dgm:presLayoutVars>
          <dgm:chMax val="0"/>
          <dgm:chPref val="0"/>
        </dgm:presLayoutVars>
      </dgm:prSet>
      <dgm:spPr/>
    </dgm:pt>
    <dgm:pt modelId="{B7A1200F-A556-4913-B07E-AB3F248F42BB}" type="pres">
      <dgm:prSet presAssocID="{F63B6246-49B8-41AB-B89B-B00AE6035AF7}" presName="sibTrans" presStyleCnt="0"/>
      <dgm:spPr/>
    </dgm:pt>
    <dgm:pt modelId="{10B430E3-CE19-4457-8558-B37707DB4076}" type="pres">
      <dgm:prSet presAssocID="{56E81159-FC5A-4B86-97B5-CA3A4F7A1F7E}" presName="compNode" presStyleCnt="0"/>
      <dgm:spPr/>
    </dgm:pt>
    <dgm:pt modelId="{FEC6E066-E343-425C-84BC-52C445A714AA}" type="pres">
      <dgm:prSet presAssocID="{56E81159-FC5A-4B86-97B5-CA3A4F7A1F7E}" presName="bgRect" presStyleLbl="bgShp" presStyleIdx="2" presStyleCnt="4"/>
      <dgm:spPr/>
    </dgm:pt>
    <dgm:pt modelId="{513BFD4F-9FB1-4B26-A215-6B24B992A8DA}" type="pres">
      <dgm:prSet presAssocID="{56E81159-FC5A-4B86-97B5-CA3A4F7A1F7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B06F4A8-2DD0-4228-82B1-A40027ADAD0D}" type="pres">
      <dgm:prSet presAssocID="{56E81159-FC5A-4B86-97B5-CA3A4F7A1F7E}" presName="spaceRect" presStyleCnt="0"/>
      <dgm:spPr/>
    </dgm:pt>
    <dgm:pt modelId="{90CFD4E3-FC58-49F8-8FDA-B81C4B2AA746}" type="pres">
      <dgm:prSet presAssocID="{56E81159-FC5A-4B86-97B5-CA3A4F7A1F7E}" presName="parTx" presStyleLbl="revTx" presStyleIdx="2" presStyleCnt="4">
        <dgm:presLayoutVars>
          <dgm:chMax val="0"/>
          <dgm:chPref val="0"/>
        </dgm:presLayoutVars>
      </dgm:prSet>
      <dgm:spPr/>
    </dgm:pt>
    <dgm:pt modelId="{4ACE9FEF-9639-47E4-9744-9A20B24D4252}" type="pres">
      <dgm:prSet presAssocID="{BA976EFD-C360-41D7-82A0-F9962CAE50C0}" presName="sibTrans" presStyleCnt="0"/>
      <dgm:spPr/>
    </dgm:pt>
    <dgm:pt modelId="{F6205B07-9E17-4A6D-8737-D5744E141AC1}" type="pres">
      <dgm:prSet presAssocID="{A16BFAA7-876A-4C0A-919D-87DA8F2D5875}" presName="compNode" presStyleCnt="0"/>
      <dgm:spPr/>
    </dgm:pt>
    <dgm:pt modelId="{D0F67CDE-03FE-4212-A740-0C55EA5076EB}" type="pres">
      <dgm:prSet presAssocID="{A16BFAA7-876A-4C0A-919D-87DA8F2D5875}" presName="bgRect" presStyleLbl="bgShp" presStyleIdx="3" presStyleCnt="4"/>
      <dgm:spPr/>
    </dgm:pt>
    <dgm:pt modelId="{30B8061D-DDFB-409B-A4B7-40E684D3DC08}" type="pres">
      <dgm:prSet presAssocID="{A16BFAA7-876A-4C0A-919D-87DA8F2D587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U-turn"/>
        </a:ext>
      </dgm:extLst>
    </dgm:pt>
    <dgm:pt modelId="{C77CE0F4-CB2F-4765-93F6-1C752826802C}" type="pres">
      <dgm:prSet presAssocID="{A16BFAA7-876A-4C0A-919D-87DA8F2D5875}" presName="spaceRect" presStyleCnt="0"/>
      <dgm:spPr/>
    </dgm:pt>
    <dgm:pt modelId="{918DA034-F1C1-4AFD-AA4C-078DE0F52923}" type="pres">
      <dgm:prSet presAssocID="{A16BFAA7-876A-4C0A-919D-87DA8F2D587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1869F34-DEFD-4E09-A633-4C216D784B13}" srcId="{87C5D97E-9BE0-45BA-82F8-A7CA867C7005}" destId="{6503FCC6-C218-4E7C-804F-427C36FEDB1E}" srcOrd="1" destOrd="0" parTransId="{7E1BF28F-2B2B-47FE-9100-ADB02F68B534}" sibTransId="{F63B6246-49B8-41AB-B89B-B00AE6035AF7}"/>
    <dgm:cxn modelId="{EDCF5240-2686-46F2-8BC5-235857E1D1DF}" type="presOf" srcId="{87C5D97E-9BE0-45BA-82F8-A7CA867C7005}" destId="{1EF788AA-8453-4457-9A46-A6DCA55F5F9D}" srcOrd="0" destOrd="0" presId="urn:microsoft.com/office/officeart/2018/2/layout/IconVerticalSolidList"/>
    <dgm:cxn modelId="{E82B165D-40A6-4789-BBFF-D059DCE8BEC7}" type="presOf" srcId="{56E81159-FC5A-4B86-97B5-CA3A4F7A1F7E}" destId="{90CFD4E3-FC58-49F8-8FDA-B81C4B2AA746}" srcOrd="0" destOrd="0" presId="urn:microsoft.com/office/officeart/2018/2/layout/IconVerticalSolidList"/>
    <dgm:cxn modelId="{099DF68B-ECFC-42AF-95CB-7D1ED44AAE1D}" type="presOf" srcId="{A16BFAA7-876A-4C0A-919D-87DA8F2D5875}" destId="{918DA034-F1C1-4AFD-AA4C-078DE0F52923}" srcOrd="0" destOrd="0" presId="urn:microsoft.com/office/officeart/2018/2/layout/IconVerticalSolidList"/>
    <dgm:cxn modelId="{D6E26E93-31E6-414F-9B01-A521B4E8860C}" srcId="{87C5D97E-9BE0-45BA-82F8-A7CA867C7005}" destId="{56E81159-FC5A-4B86-97B5-CA3A4F7A1F7E}" srcOrd="2" destOrd="0" parTransId="{6E56F5CD-B3D4-46C3-AE15-A4A5A7A2AF91}" sibTransId="{BA976EFD-C360-41D7-82A0-F9962CAE50C0}"/>
    <dgm:cxn modelId="{F9F8B7A6-DDB7-4B10-8F94-B1861731079B}" type="presOf" srcId="{6503FCC6-C218-4E7C-804F-427C36FEDB1E}" destId="{C038B11A-FC01-4A3A-8266-746CF738B1A9}" srcOrd="0" destOrd="0" presId="urn:microsoft.com/office/officeart/2018/2/layout/IconVerticalSolidList"/>
    <dgm:cxn modelId="{986C61A8-0787-493D-AF53-C0F47F63222E}" srcId="{87C5D97E-9BE0-45BA-82F8-A7CA867C7005}" destId="{E9486234-004D-4B49-95E0-685E6E3C5781}" srcOrd="0" destOrd="0" parTransId="{138A528D-25F6-4C4F-B5A2-40FCBA2B1F19}" sibTransId="{8AA8D3BC-837F-4B4F-BFF6-AB885F13DCEF}"/>
    <dgm:cxn modelId="{BF4CC2B9-5D8B-4354-85B5-3B22F046A6CE}" type="presOf" srcId="{E9486234-004D-4B49-95E0-685E6E3C5781}" destId="{7458E2A0-3FB9-4079-8093-D6690AE65243}" srcOrd="0" destOrd="0" presId="urn:microsoft.com/office/officeart/2018/2/layout/IconVerticalSolidList"/>
    <dgm:cxn modelId="{11F48EBC-1F98-46C1-888C-E30628604FD2}" srcId="{87C5D97E-9BE0-45BA-82F8-A7CA867C7005}" destId="{A16BFAA7-876A-4C0A-919D-87DA8F2D5875}" srcOrd="3" destOrd="0" parTransId="{256A66EF-4FCE-4FC7-92F7-1EAC35041C25}" sibTransId="{055D2BDD-607D-4146-A3B3-E1B218D5CD81}"/>
    <dgm:cxn modelId="{41704D21-9FD1-4175-9410-78D0FC003600}" type="presParOf" srcId="{1EF788AA-8453-4457-9A46-A6DCA55F5F9D}" destId="{F0985460-55CA-42FC-AD8F-93EF40D50922}" srcOrd="0" destOrd="0" presId="urn:microsoft.com/office/officeart/2018/2/layout/IconVerticalSolidList"/>
    <dgm:cxn modelId="{FEC3C743-5620-4BF0-BCC8-282AFDC891A0}" type="presParOf" srcId="{F0985460-55CA-42FC-AD8F-93EF40D50922}" destId="{6D2C982C-D015-4B45-9A7B-07CB3D4E5F3F}" srcOrd="0" destOrd="0" presId="urn:microsoft.com/office/officeart/2018/2/layout/IconVerticalSolidList"/>
    <dgm:cxn modelId="{1DBD4F36-F027-450A-B391-70312F82DE8F}" type="presParOf" srcId="{F0985460-55CA-42FC-AD8F-93EF40D50922}" destId="{9F10DBD9-AA76-4442-ACF2-6FBD05559FC7}" srcOrd="1" destOrd="0" presId="urn:microsoft.com/office/officeart/2018/2/layout/IconVerticalSolidList"/>
    <dgm:cxn modelId="{335A8178-CEB1-47E6-86D6-7DD9CD7F4067}" type="presParOf" srcId="{F0985460-55CA-42FC-AD8F-93EF40D50922}" destId="{C81FC922-FFDE-4860-9341-2E3630F82C6C}" srcOrd="2" destOrd="0" presId="urn:microsoft.com/office/officeart/2018/2/layout/IconVerticalSolidList"/>
    <dgm:cxn modelId="{81E586F7-C91F-41C3-B67C-6EDCF48DF695}" type="presParOf" srcId="{F0985460-55CA-42FC-AD8F-93EF40D50922}" destId="{7458E2A0-3FB9-4079-8093-D6690AE65243}" srcOrd="3" destOrd="0" presId="urn:microsoft.com/office/officeart/2018/2/layout/IconVerticalSolidList"/>
    <dgm:cxn modelId="{C3C763E7-E1B2-491C-AAA3-3FECC6E615C7}" type="presParOf" srcId="{1EF788AA-8453-4457-9A46-A6DCA55F5F9D}" destId="{B1A4D2B7-63F4-49E0-B958-7D5DC1E16B80}" srcOrd="1" destOrd="0" presId="urn:microsoft.com/office/officeart/2018/2/layout/IconVerticalSolidList"/>
    <dgm:cxn modelId="{B61E5DE3-32F7-4A75-AE16-BFABD02B1431}" type="presParOf" srcId="{1EF788AA-8453-4457-9A46-A6DCA55F5F9D}" destId="{D454F38E-1F86-4A02-90C4-59F334623D02}" srcOrd="2" destOrd="0" presId="urn:microsoft.com/office/officeart/2018/2/layout/IconVerticalSolidList"/>
    <dgm:cxn modelId="{FD03CDA3-271C-41CF-A645-ECE8EC720DDD}" type="presParOf" srcId="{D454F38E-1F86-4A02-90C4-59F334623D02}" destId="{1E753042-6B73-4DF5-B700-33C4CC1BBE3A}" srcOrd="0" destOrd="0" presId="urn:microsoft.com/office/officeart/2018/2/layout/IconVerticalSolidList"/>
    <dgm:cxn modelId="{B07450E4-E57B-42CB-BC92-B0EFA62C082A}" type="presParOf" srcId="{D454F38E-1F86-4A02-90C4-59F334623D02}" destId="{7B7E094E-59C6-4496-BDAC-95B4972598ED}" srcOrd="1" destOrd="0" presId="urn:microsoft.com/office/officeart/2018/2/layout/IconVerticalSolidList"/>
    <dgm:cxn modelId="{7752AF80-6478-47FB-A94D-DF5048DACF8E}" type="presParOf" srcId="{D454F38E-1F86-4A02-90C4-59F334623D02}" destId="{A71FD884-1AF6-4D71-AD95-E3744345A56A}" srcOrd="2" destOrd="0" presId="urn:microsoft.com/office/officeart/2018/2/layout/IconVerticalSolidList"/>
    <dgm:cxn modelId="{3CF34310-2FB0-4E67-B212-595BEC550398}" type="presParOf" srcId="{D454F38E-1F86-4A02-90C4-59F334623D02}" destId="{C038B11A-FC01-4A3A-8266-746CF738B1A9}" srcOrd="3" destOrd="0" presId="urn:microsoft.com/office/officeart/2018/2/layout/IconVerticalSolidList"/>
    <dgm:cxn modelId="{5434C16A-BD5A-4554-A693-D4FCC5BCB9EC}" type="presParOf" srcId="{1EF788AA-8453-4457-9A46-A6DCA55F5F9D}" destId="{B7A1200F-A556-4913-B07E-AB3F248F42BB}" srcOrd="3" destOrd="0" presId="urn:microsoft.com/office/officeart/2018/2/layout/IconVerticalSolidList"/>
    <dgm:cxn modelId="{CE7B385D-D0A5-4187-9EC3-D60767EA60B6}" type="presParOf" srcId="{1EF788AA-8453-4457-9A46-A6DCA55F5F9D}" destId="{10B430E3-CE19-4457-8558-B37707DB4076}" srcOrd="4" destOrd="0" presId="urn:microsoft.com/office/officeart/2018/2/layout/IconVerticalSolidList"/>
    <dgm:cxn modelId="{A835F2CD-65D8-47B4-B0AC-CC67E1494221}" type="presParOf" srcId="{10B430E3-CE19-4457-8558-B37707DB4076}" destId="{FEC6E066-E343-425C-84BC-52C445A714AA}" srcOrd="0" destOrd="0" presId="urn:microsoft.com/office/officeart/2018/2/layout/IconVerticalSolidList"/>
    <dgm:cxn modelId="{177D9A76-820F-4573-8A9A-4007F988964B}" type="presParOf" srcId="{10B430E3-CE19-4457-8558-B37707DB4076}" destId="{513BFD4F-9FB1-4B26-A215-6B24B992A8DA}" srcOrd="1" destOrd="0" presId="urn:microsoft.com/office/officeart/2018/2/layout/IconVerticalSolidList"/>
    <dgm:cxn modelId="{D7E43BCF-AA20-43B5-8C2F-720476DEB07F}" type="presParOf" srcId="{10B430E3-CE19-4457-8558-B37707DB4076}" destId="{FB06F4A8-2DD0-4228-82B1-A40027ADAD0D}" srcOrd="2" destOrd="0" presId="urn:microsoft.com/office/officeart/2018/2/layout/IconVerticalSolidList"/>
    <dgm:cxn modelId="{85503516-63ED-4A68-B7DA-84D80671767E}" type="presParOf" srcId="{10B430E3-CE19-4457-8558-B37707DB4076}" destId="{90CFD4E3-FC58-49F8-8FDA-B81C4B2AA746}" srcOrd="3" destOrd="0" presId="urn:microsoft.com/office/officeart/2018/2/layout/IconVerticalSolidList"/>
    <dgm:cxn modelId="{509D2E47-5CF8-4133-811E-9BFA436D2953}" type="presParOf" srcId="{1EF788AA-8453-4457-9A46-A6DCA55F5F9D}" destId="{4ACE9FEF-9639-47E4-9744-9A20B24D4252}" srcOrd="5" destOrd="0" presId="urn:microsoft.com/office/officeart/2018/2/layout/IconVerticalSolidList"/>
    <dgm:cxn modelId="{A87CCA5F-25EB-4394-95CE-C6A4C92B712E}" type="presParOf" srcId="{1EF788AA-8453-4457-9A46-A6DCA55F5F9D}" destId="{F6205B07-9E17-4A6D-8737-D5744E141AC1}" srcOrd="6" destOrd="0" presId="urn:microsoft.com/office/officeart/2018/2/layout/IconVerticalSolidList"/>
    <dgm:cxn modelId="{859FEFDD-08A8-4AF5-8B82-E3ED97A1675B}" type="presParOf" srcId="{F6205B07-9E17-4A6D-8737-D5744E141AC1}" destId="{D0F67CDE-03FE-4212-A740-0C55EA5076EB}" srcOrd="0" destOrd="0" presId="urn:microsoft.com/office/officeart/2018/2/layout/IconVerticalSolidList"/>
    <dgm:cxn modelId="{75EC3F7D-124A-44A8-AD91-54E646E7407D}" type="presParOf" srcId="{F6205B07-9E17-4A6D-8737-D5744E141AC1}" destId="{30B8061D-DDFB-409B-A4B7-40E684D3DC08}" srcOrd="1" destOrd="0" presId="urn:microsoft.com/office/officeart/2018/2/layout/IconVerticalSolidList"/>
    <dgm:cxn modelId="{513EF31A-3FE8-4946-A498-F7912032A21A}" type="presParOf" srcId="{F6205B07-9E17-4A6D-8737-D5744E141AC1}" destId="{C77CE0F4-CB2F-4765-93F6-1C752826802C}" srcOrd="2" destOrd="0" presId="urn:microsoft.com/office/officeart/2018/2/layout/IconVerticalSolidList"/>
    <dgm:cxn modelId="{8B8FD42A-E8D3-4F59-AB51-0393F216DCA0}" type="presParOf" srcId="{F6205B07-9E17-4A6D-8737-D5744E141AC1}" destId="{918DA034-F1C1-4AFD-AA4C-078DE0F5292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7F8BBA7-4104-4452-A9AC-9C4D2A3AC56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0297343-0BD3-45DA-8C08-3798DA0A2A31}">
      <dgm:prSet/>
      <dgm:spPr/>
      <dgm:t>
        <a:bodyPr/>
        <a:lstStyle/>
        <a:p>
          <a:r>
            <a:rPr lang="en-US" dirty="0"/>
            <a:t>Further compute the profit gaining probability from such strategy</a:t>
          </a:r>
        </a:p>
      </dgm:t>
    </dgm:pt>
    <dgm:pt modelId="{05AA7A50-68FD-4359-A385-A5B3F46B2251}" type="parTrans" cxnId="{AD452AC6-9875-4F3B-AACF-C4BEA039EE69}">
      <dgm:prSet/>
      <dgm:spPr/>
      <dgm:t>
        <a:bodyPr/>
        <a:lstStyle/>
        <a:p>
          <a:endParaRPr lang="en-US"/>
        </a:p>
      </dgm:t>
    </dgm:pt>
    <dgm:pt modelId="{1DB71295-C4A1-40B4-8DF0-6A2A14B3AD51}" type="sibTrans" cxnId="{AD452AC6-9875-4F3B-AACF-C4BEA039EE69}">
      <dgm:prSet/>
      <dgm:spPr/>
      <dgm:t>
        <a:bodyPr/>
        <a:lstStyle/>
        <a:p>
          <a:endParaRPr lang="en-US"/>
        </a:p>
      </dgm:t>
    </dgm:pt>
    <dgm:pt modelId="{1B4DB54E-E5F7-4E4A-8F54-F68CA3B36C14}">
      <dgm:prSet/>
      <dgm:spPr/>
      <dgm:t>
        <a:bodyPr/>
        <a:lstStyle/>
        <a:p>
          <a:r>
            <a:rPr lang="en-US" dirty="0"/>
            <a:t>Increase data points to increase reliability</a:t>
          </a:r>
        </a:p>
      </dgm:t>
    </dgm:pt>
    <dgm:pt modelId="{921B54AA-5A38-4C8F-BFE8-B5917482E74C}" type="parTrans" cxnId="{B4AC102D-DE74-4BE9-ACF1-2C789A93CD98}">
      <dgm:prSet/>
      <dgm:spPr/>
      <dgm:t>
        <a:bodyPr/>
        <a:lstStyle/>
        <a:p>
          <a:endParaRPr lang="en-US"/>
        </a:p>
      </dgm:t>
    </dgm:pt>
    <dgm:pt modelId="{6A279133-FA09-4E03-A8FE-192B438110CA}" type="sibTrans" cxnId="{B4AC102D-DE74-4BE9-ACF1-2C789A93CD98}">
      <dgm:prSet/>
      <dgm:spPr/>
      <dgm:t>
        <a:bodyPr/>
        <a:lstStyle/>
        <a:p>
          <a:endParaRPr lang="en-US"/>
        </a:p>
      </dgm:t>
    </dgm:pt>
    <dgm:pt modelId="{734E62B1-EADF-47F8-93E1-D6FA87644672}">
      <dgm:prSet/>
      <dgm:spPr/>
      <dgm:t>
        <a:bodyPr/>
        <a:lstStyle/>
        <a:p>
          <a:r>
            <a:rPr lang="en-US" dirty="0"/>
            <a:t>Increase use automation</a:t>
          </a:r>
        </a:p>
      </dgm:t>
    </dgm:pt>
    <dgm:pt modelId="{A6997CBF-EE37-41DB-ADBD-7C41060C4506}" type="parTrans" cxnId="{B8EE53EB-DF89-41DC-AE35-DCF65AAAB935}">
      <dgm:prSet/>
      <dgm:spPr/>
      <dgm:t>
        <a:bodyPr/>
        <a:lstStyle/>
        <a:p>
          <a:endParaRPr lang="en-US"/>
        </a:p>
      </dgm:t>
    </dgm:pt>
    <dgm:pt modelId="{0E383B5D-D2A7-4BEB-AE62-06D9118F3E21}" type="sibTrans" cxnId="{B8EE53EB-DF89-41DC-AE35-DCF65AAAB935}">
      <dgm:prSet/>
      <dgm:spPr/>
      <dgm:t>
        <a:bodyPr/>
        <a:lstStyle/>
        <a:p>
          <a:endParaRPr lang="en-US"/>
        </a:p>
      </dgm:t>
    </dgm:pt>
    <dgm:pt modelId="{37DF2256-5375-4CF7-ADDF-86DE5F34A750}">
      <dgm:prSet/>
      <dgm:spPr/>
      <dgm:t>
        <a:bodyPr/>
        <a:lstStyle/>
        <a:p>
          <a:r>
            <a:rPr lang="en-US" dirty="0"/>
            <a:t>Taking into account of external factors</a:t>
          </a:r>
        </a:p>
      </dgm:t>
    </dgm:pt>
    <dgm:pt modelId="{CA55397B-03D7-4285-82B2-0A637501448A}" type="parTrans" cxnId="{83C92339-C740-49A0-BEE2-F71784B08D71}">
      <dgm:prSet/>
      <dgm:spPr/>
      <dgm:t>
        <a:bodyPr/>
        <a:lstStyle/>
        <a:p>
          <a:endParaRPr lang="en-US"/>
        </a:p>
      </dgm:t>
    </dgm:pt>
    <dgm:pt modelId="{8C2FE2B1-6653-476B-94E2-601D0F18C3EE}" type="sibTrans" cxnId="{83C92339-C740-49A0-BEE2-F71784B08D71}">
      <dgm:prSet/>
      <dgm:spPr/>
      <dgm:t>
        <a:bodyPr/>
        <a:lstStyle/>
        <a:p>
          <a:endParaRPr lang="en-US"/>
        </a:p>
      </dgm:t>
    </dgm:pt>
    <dgm:pt modelId="{E9653FCE-F6F3-416D-9A7B-2EC509486887}">
      <dgm:prSet/>
      <dgm:spPr/>
      <dgm:t>
        <a:bodyPr/>
        <a:lstStyle/>
        <a:p>
          <a:r>
            <a:rPr lang="en-US" dirty="0"/>
            <a:t>Returning data of customized date (earliest 1986.12.31)</a:t>
          </a:r>
        </a:p>
      </dgm:t>
    </dgm:pt>
    <dgm:pt modelId="{6F20BECE-8210-4419-9D55-3517ECE2CEE3}" type="parTrans" cxnId="{9F720AFE-B094-4BE8-A1D6-2628CA232C78}">
      <dgm:prSet/>
      <dgm:spPr/>
      <dgm:t>
        <a:bodyPr/>
        <a:lstStyle/>
        <a:p>
          <a:endParaRPr lang="en-US"/>
        </a:p>
      </dgm:t>
    </dgm:pt>
    <dgm:pt modelId="{D29FC019-9C62-42E8-A09A-833602F29AC8}" type="sibTrans" cxnId="{9F720AFE-B094-4BE8-A1D6-2628CA232C78}">
      <dgm:prSet/>
      <dgm:spPr/>
      <dgm:t>
        <a:bodyPr/>
        <a:lstStyle/>
        <a:p>
          <a:endParaRPr lang="en-US"/>
        </a:p>
      </dgm:t>
    </dgm:pt>
    <dgm:pt modelId="{E45FCD44-1A56-4E8A-9850-B0F501F6B86C}" type="pres">
      <dgm:prSet presAssocID="{07F8BBA7-4104-4452-A9AC-9C4D2A3AC568}" presName="root" presStyleCnt="0">
        <dgm:presLayoutVars>
          <dgm:dir/>
          <dgm:resizeHandles val="exact"/>
        </dgm:presLayoutVars>
      </dgm:prSet>
      <dgm:spPr/>
    </dgm:pt>
    <dgm:pt modelId="{D4FAF6F7-2A39-41A1-9D9C-D3BB942246D0}" type="pres">
      <dgm:prSet presAssocID="{10297343-0BD3-45DA-8C08-3798DA0A2A31}" presName="compNode" presStyleCnt="0"/>
      <dgm:spPr/>
    </dgm:pt>
    <dgm:pt modelId="{BD145678-855A-4D58-BBBF-BAFF04F5A486}" type="pres">
      <dgm:prSet presAssocID="{10297343-0BD3-45DA-8C08-3798DA0A2A31}" presName="bgRect" presStyleLbl="bgShp" presStyleIdx="0" presStyleCnt="5"/>
      <dgm:spPr/>
    </dgm:pt>
    <dgm:pt modelId="{6C83F017-685F-4975-8E37-DD9A0B7090B9}" type="pres">
      <dgm:prSet presAssocID="{10297343-0BD3-45DA-8C08-3798DA0A2A3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53CD86B8-BB1D-45AC-8916-9BC804513182}" type="pres">
      <dgm:prSet presAssocID="{10297343-0BD3-45DA-8C08-3798DA0A2A31}" presName="spaceRect" presStyleCnt="0"/>
      <dgm:spPr/>
    </dgm:pt>
    <dgm:pt modelId="{43BE547F-66FF-4C34-A754-CA0C54F6AE0C}" type="pres">
      <dgm:prSet presAssocID="{10297343-0BD3-45DA-8C08-3798DA0A2A31}" presName="parTx" presStyleLbl="revTx" presStyleIdx="0" presStyleCnt="5">
        <dgm:presLayoutVars>
          <dgm:chMax val="0"/>
          <dgm:chPref val="0"/>
        </dgm:presLayoutVars>
      </dgm:prSet>
      <dgm:spPr/>
    </dgm:pt>
    <dgm:pt modelId="{67DAD94E-CF56-455E-99F0-38FE1377F466}" type="pres">
      <dgm:prSet presAssocID="{1DB71295-C4A1-40B4-8DF0-6A2A14B3AD51}" presName="sibTrans" presStyleCnt="0"/>
      <dgm:spPr/>
    </dgm:pt>
    <dgm:pt modelId="{5CDEE7B8-BF07-42DF-823F-0CF67C9529D9}" type="pres">
      <dgm:prSet presAssocID="{1B4DB54E-E5F7-4E4A-8F54-F68CA3B36C14}" presName="compNode" presStyleCnt="0"/>
      <dgm:spPr/>
    </dgm:pt>
    <dgm:pt modelId="{68657EE0-3490-402B-B8EC-5539B8C014E5}" type="pres">
      <dgm:prSet presAssocID="{1B4DB54E-E5F7-4E4A-8F54-F68CA3B36C14}" presName="bgRect" presStyleLbl="bgShp" presStyleIdx="1" presStyleCnt="5"/>
      <dgm:spPr/>
    </dgm:pt>
    <dgm:pt modelId="{E223E52D-178A-423C-96FC-80CEF55D8D2B}" type="pres">
      <dgm:prSet presAssocID="{1B4DB54E-E5F7-4E4A-8F54-F68CA3B36C1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8E3B412C-F264-4171-AAAB-4D0515C0AE43}" type="pres">
      <dgm:prSet presAssocID="{1B4DB54E-E5F7-4E4A-8F54-F68CA3B36C14}" presName="spaceRect" presStyleCnt="0"/>
      <dgm:spPr/>
    </dgm:pt>
    <dgm:pt modelId="{EFE613D9-2545-4D69-8FAE-4D5FDB914410}" type="pres">
      <dgm:prSet presAssocID="{1B4DB54E-E5F7-4E4A-8F54-F68CA3B36C14}" presName="parTx" presStyleLbl="revTx" presStyleIdx="1" presStyleCnt="5">
        <dgm:presLayoutVars>
          <dgm:chMax val="0"/>
          <dgm:chPref val="0"/>
        </dgm:presLayoutVars>
      </dgm:prSet>
      <dgm:spPr/>
    </dgm:pt>
    <dgm:pt modelId="{CFB1EDC3-CF30-4C68-9240-71770A0AFE8E}" type="pres">
      <dgm:prSet presAssocID="{6A279133-FA09-4E03-A8FE-192B438110CA}" presName="sibTrans" presStyleCnt="0"/>
      <dgm:spPr/>
    </dgm:pt>
    <dgm:pt modelId="{65C0F99A-204B-444A-81EB-5CC41F466DFA}" type="pres">
      <dgm:prSet presAssocID="{734E62B1-EADF-47F8-93E1-D6FA87644672}" presName="compNode" presStyleCnt="0"/>
      <dgm:spPr/>
    </dgm:pt>
    <dgm:pt modelId="{5C3180F0-7FCA-4442-BE23-D3DEE4EF1F09}" type="pres">
      <dgm:prSet presAssocID="{734E62B1-EADF-47F8-93E1-D6FA87644672}" presName="bgRect" presStyleLbl="bgShp" presStyleIdx="2" presStyleCnt="5"/>
      <dgm:spPr/>
    </dgm:pt>
    <dgm:pt modelId="{C975A754-504B-4043-92E9-B16BFDB11104}" type="pres">
      <dgm:prSet presAssocID="{734E62B1-EADF-47F8-93E1-D6FA8764467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FD475CC-E0C2-41CA-A9EE-69DF98469355}" type="pres">
      <dgm:prSet presAssocID="{734E62B1-EADF-47F8-93E1-D6FA87644672}" presName="spaceRect" presStyleCnt="0"/>
      <dgm:spPr/>
    </dgm:pt>
    <dgm:pt modelId="{3D98D99E-71BA-4620-8343-23D26B292756}" type="pres">
      <dgm:prSet presAssocID="{734E62B1-EADF-47F8-93E1-D6FA87644672}" presName="parTx" presStyleLbl="revTx" presStyleIdx="2" presStyleCnt="5">
        <dgm:presLayoutVars>
          <dgm:chMax val="0"/>
          <dgm:chPref val="0"/>
        </dgm:presLayoutVars>
      </dgm:prSet>
      <dgm:spPr/>
    </dgm:pt>
    <dgm:pt modelId="{B89EFF64-9D01-43CF-9B70-6E3C04E68E25}" type="pres">
      <dgm:prSet presAssocID="{0E383B5D-D2A7-4BEB-AE62-06D9118F3E21}" presName="sibTrans" presStyleCnt="0"/>
      <dgm:spPr/>
    </dgm:pt>
    <dgm:pt modelId="{550C91C5-9B0A-4035-B7C2-991DF2A34C97}" type="pres">
      <dgm:prSet presAssocID="{37DF2256-5375-4CF7-ADDF-86DE5F34A750}" presName="compNode" presStyleCnt="0"/>
      <dgm:spPr/>
    </dgm:pt>
    <dgm:pt modelId="{1E177DB8-CD5E-429A-844A-4A21867AA805}" type="pres">
      <dgm:prSet presAssocID="{37DF2256-5375-4CF7-ADDF-86DE5F34A750}" presName="bgRect" presStyleLbl="bgShp" presStyleIdx="3" presStyleCnt="5"/>
      <dgm:spPr/>
    </dgm:pt>
    <dgm:pt modelId="{12BDCE76-E7A0-474F-8931-A72F225F844D}" type="pres">
      <dgm:prSet presAssocID="{37DF2256-5375-4CF7-ADDF-86DE5F34A75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991A424-848D-442E-B367-539A9E5CE933}" type="pres">
      <dgm:prSet presAssocID="{37DF2256-5375-4CF7-ADDF-86DE5F34A750}" presName="spaceRect" presStyleCnt="0"/>
      <dgm:spPr/>
    </dgm:pt>
    <dgm:pt modelId="{38A7612B-A1F5-4A31-9DBC-F70A4B035B1F}" type="pres">
      <dgm:prSet presAssocID="{37DF2256-5375-4CF7-ADDF-86DE5F34A750}" presName="parTx" presStyleLbl="revTx" presStyleIdx="3" presStyleCnt="5">
        <dgm:presLayoutVars>
          <dgm:chMax val="0"/>
          <dgm:chPref val="0"/>
        </dgm:presLayoutVars>
      </dgm:prSet>
      <dgm:spPr/>
    </dgm:pt>
    <dgm:pt modelId="{265AE3AA-F641-4F27-A1E0-F13875C3DF1F}" type="pres">
      <dgm:prSet presAssocID="{8C2FE2B1-6653-476B-94E2-601D0F18C3EE}" presName="sibTrans" presStyleCnt="0"/>
      <dgm:spPr/>
    </dgm:pt>
    <dgm:pt modelId="{D7671E3F-B41D-4EF5-8720-7B1FC545B5E5}" type="pres">
      <dgm:prSet presAssocID="{E9653FCE-F6F3-416D-9A7B-2EC509486887}" presName="compNode" presStyleCnt="0"/>
      <dgm:spPr/>
    </dgm:pt>
    <dgm:pt modelId="{9E4B2519-E61A-4FCF-9F66-FDC82D3C0993}" type="pres">
      <dgm:prSet presAssocID="{E9653FCE-F6F3-416D-9A7B-2EC509486887}" presName="bgRect" presStyleLbl="bgShp" presStyleIdx="4" presStyleCnt="5"/>
      <dgm:spPr/>
    </dgm:pt>
    <dgm:pt modelId="{A680D7A7-B28A-40EC-BECF-C72D76862249}" type="pres">
      <dgm:prSet presAssocID="{E9653FCE-F6F3-416D-9A7B-2EC50948688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16B4157E-46F1-4749-AC1E-CB728CB18B42}" type="pres">
      <dgm:prSet presAssocID="{E9653FCE-F6F3-416D-9A7B-2EC509486887}" presName="spaceRect" presStyleCnt="0"/>
      <dgm:spPr/>
    </dgm:pt>
    <dgm:pt modelId="{A5CA1D79-8BE5-411D-813C-574342BA2039}" type="pres">
      <dgm:prSet presAssocID="{E9653FCE-F6F3-416D-9A7B-2EC509486887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7548100-02E3-4989-9A84-C7A8A374C8DF}" type="presOf" srcId="{07F8BBA7-4104-4452-A9AC-9C4D2A3AC568}" destId="{E45FCD44-1A56-4E8A-9850-B0F501F6B86C}" srcOrd="0" destOrd="0" presId="urn:microsoft.com/office/officeart/2018/2/layout/IconVerticalSolidList"/>
    <dgm:cxn modelId="{912E5503-C562-4D41-83A0-24F0F56D4E67}" type="presOf" srcId="{37DF2256-5375-4CF7-ADDF-86DE5F34A750}" destId="{38A7612B-A1F5-4A31-9DBC-F70A4B035B1F}" srcOrd="0" destOrd="0" presId="urn:microsoft.com/office/officeart/2018/2/layout/IconVerticalSolidList"/>
    <dgm:cxn modelId="{B4AC102D-DE74-4BE9-ACF1-2C789A93CD98}" srcId="{07F8BBA7-4104-4452-A9AC-9C4D2A3AC568}" destId="{1B4DB54E-E5F7-4E4A-8F54-F68CA3B36C14}" srcOrd="1" destOrd="0" parTransId="{921B54AA-5A38-4C8F-BFE8-B5917482E74C}" sibTransId="{6A279133-FA09-4E03-A8FE-192B438110CA}"/>
    <dgm:cxn modelId="{A2DBB52F-DC1F-40FA-91A3-4B3C03909072}" type="presOf" srcId="{1B4DB54E-E5F7-4E4A-8F54-F68CA3B36C14}" destId="{EFE613D9-2545-4D69-8FAE-4D5FDB914410}" srcOrd="0" destOrd="0" presId="urn:microsoft.com/office/officeart/2018/2/layout/IconVerticalSolidList"/>
    <dgm:cxn modelId="{83C92339-C740-49A0-BEE2-F71784B08D71}" srcId="{07F8BBA7-4104-4452-A9AC-9C4D2A3AC568}" destId="{37DF2256-5375-4CF7-ADDF-86DE5F34A750}" srcOrd="3" destOrd="0" parTransId="{CA55397B-03D7-4285-82B2-0A637501448A}" sibTransId="{8C2FE2B1-6653-476B-94E2-601D0F18C3EE}"/>
    <dgm:cxn modelId="{73BCFC5A-ED3F-4A68-99E6-3E145480B3A8}" type="presOf" srcId="{734E62B1-EADF-47F8-93E1-D6FA87644672}" destId="{3D98D99E-71BA-4620-8343-23D26B292756}" srcOrd="0" destOrd="0" presId="urn:microsoft.com/office/officeart/2018/2/layout/IconVerticalSolidList"/>
    <dgm:cxn modelId="{A9195A99-6485-48CA-9E6B-E83392E4B022}" type="presOf" srcId="{E9653FCE-F6F3-416D-9A7B-2EC509486887}" destId="{A5CA1D79-8BE5-411D-813C-574342BA2039}" srcOrd="0" destOrd="0" presId="urn:microsoft.com/office/officeart/2018/2/layout/IconVerticalSolidList"/>
    <dgm:cxn modelId="{AD452AC6-9875-4F3B-AACF-C4BEA039EE69}" srcId="{07F8BBA7-4104-4452-A9AC-9C4D2A3AC568}" destId="{10297343-0BD3-45DA-8C08-3798DA0A2A31}" srcOrd="0" destOrd="0" parTransId="{05AA7A50-68FD-4359-A385-A5B3F46B2251}" sibTransId="{1DB71295-C4A1-40B4-8DF0-6A2A14B3AD51}"/>
    <dgm:cxn modelId="{34693FCE-1066-43D9-BA4F-03CDA3D0ABCD}" type="presOf" srcId="{10297343-0BD3-45DA-8C08-3798DA0A2A31}" destId="{43BE547F-66FF-4C34-A754-CA0C54F6AE0C}" srcOrd="0" destOrd="0" presId="urn:microsoft.com/office/officeart/2018/2/layout/IconVerticalSolidList"/>
    <dgm:cxn modelId="{B8EE53EB-DF89-41DC-AE35-DCF65AAAB935}" srcId="{07F8BBA7-4104-4452-A9AC-9C4D2A3AC568}" destId="{734E62B1-EADF-47F8-93E1-D6FA87644672}" srcOrd="2" destOrd="0" parTransId="{A6997CBF-EE37-41DB-ADBD-7C41060C4506}" sibTransId="{0E383B5D-D2A7-4BEB-AE62-06D9118F3E21}"/>
    <dgm:cxn modelId="{9F720AFE-B094-4BE8-A1D6-2628CA232C78}" srcId="{07F8BBA7-4104-4452-A9AC-9C4D2A3AC568}" destId="{E9653FCE-F6F3-416D-9A7B-2EC509486887}" srcOrd="4" destOrd="0" parTransId="{6F20BECE-8210-4419-9D55-3517ECE2CEE3}" sibTransId="{D29FC019-9C62-42E8-A09A-833602F29AC8}"/>
    <dgm:cxn modelId="{6E9F6005-041B-4464-B99E-10226B85B10A}" type="presParOf" srcId="{E45FCD44-1A56-4E8A-9850-B0F501F6B86C}" destId="{D4FAF6F7-2A39-41A1-9D9C-D3BB942246D0}" srcOrd="0" destOrd="0" presId="urn:microsoft.com/office/officeart/2018/2/layout/IconVerticalSolidList"/>
    <dgm:cxn modelId="{3EE07E21-EB64-4E62-8498-061F6CCD19E5}" type="presParOf" srcId="{D4FAF6F7-2A39-41A1-9D9C-D3BB942246D0}" destId="{BD145678-855A-4D58-BBBF-BAFF04F5A486}" srcOrd="0" destOrd="0" presId="urn:microsoft.com/office/officeart/2018/2/layout/IconVerticalSolidList"/>
    <dgm:cxn modelId="{CEC0A424-8465-4E64-B53D-57781F8D520E}" type="presParOf" srcId="{D4FAF6F7-2A39-41A1-9D9C-D3BB942246D0}" destId="{6C83F017-685F-4975-8E37-DD9A0B7090B9}" srcOrd="1" destOrd="0" presId="urn:microsoft.com/office/officeart/2018/2/layout/IconVerticalSolidList"/>
    <dgm:cxn modelId="{87C3C8B0-9609-4A10-A5E7-5129379B2320}" type="presParOf" srcId="{D4FAF6F7-2A39-41A1-9D9C-D3BB942246D0}" destId="{53CD86B8-BB1D-45AC-8916-9BC804513182}" srcOrd="2" destOrd="0" presId="urn:microsoft.com/office/officeart/2018/2/layout/IconVerticalSolidList"/>
    <dgm:cxn modelId="{7EC19E1D-7995-4861-A0EB-BEC632D5DD14}" type="presParOf" srcId="{D4FAF6F7-2A39-41A1-9D9C-D3BB942246D0}" destId="{43BE547F-66FF-4C34-A754-CA0C54F6AE0C}" srcOrd="3" destOrd="0" presId="urn:microsoft.com/office/officeart/2018/2/layout/IconVerticalSolidList"/>
    <dgm:cxn modelId="{393BC5A2-42A1-4506-AA26-81E263F50634}" type="presParOf" srcId="{E45FCD44-1A56-4E8A-9850-B0F501F6B86C}" destId="{67DAD94E-CF56-455E-99F0-38FE1377F466}" srcOrd="1" destOrd="0" presId="urn:microsoft.com/office/officeart/2018/2/layout/IconVerticalSolidList"/>
    <dgm:cxn modelId="{99FB7E44-4850-47A7-9366-8CD3C0A21089}" type="presParOf" srcId="{E45FCD44-1A56-4E8A-9850-B0F501F6B86C}" destId="{5CDEE7B8-BF07-42DF-823F-0CF67C9529D9}" srcOrd="2" destOrd="0" presId="urn:microsoft.com/office/officeart/2018/2/layout/IconVerticalSolidList"/>
    <dgm:cxn modelId="{56241724-369E-4A63-A58A-A54016AEC85B}" type="presParOf" srcId="{5CDEE7B8-BF07-42DF-823F-0CF67C9529D9}" destId="{68657EE0-3490-402B-B8EC-5539B8C014E5}" srcOrd="0" destOrd="0" presId="urn:microsoft.com/office/officeart/2018/2/layout/IconVerticalSolidList"/>
    <dgm:cxn modelId="{12C8A872-E064-4ABA-82EE-5C0BB6E137F8}" type="presParOf" srcId="{5CDEE7B8-BF07-42DF-823F-0CF67C9529D9}" destId="{E223E52D-178A-423C-96FC-80CEF55D8D2B}" srcOrd="1" destOrd="0" presId="urn:microsoft.com/office/officeart/2018/2/layout/IconVerticalSolidList"/>
    <dgm:cxn modelId="{E823187F-92FC-485F-B433-C902C94740CC}" type="presParOf" srcId="{5CDEE7B8-BF07-42DF-823F-0CF67C9529D9}" destId="{8E3B412C-F264-4171-AAAB-4D0515C0AE43}" srcOrd="2" destOrd="0" presId="urn:microsoft.com/office/officeart/2018/2/layout/IconVerticalSolidList"/>
    <dgm:cxn modelId="{8F56A59F-B9A6-4B81-8BD4-96994AA4AFD7}" type="presParOf" srcId="{5CDEE7B8-BF07-42DF-823F-0CF67C9529D9}" destId="{EFE613D9-2545-4D69-8FAE-4D5FDB914410}" srcOrd="3" destOrd="0" presId="urn:microsoft.com/office/officeart/2018/2/layout/IconVerticalSolidList"/>
    <dgm:cxn modelId="{3FC6672C-E3B4-4DFD-8FD2-B6DAA45D2CEB}" type="presParOf" srcId="{E45FCD44-1A56-4E8A-9850-B0F501F6B86C}" destId="{CFB1EDC3-CF30-4C68-9240-71770A0AFE8E}" srcOrd="3" destOrd="0" presId="urn:microsoft.com/office/officeart/2018/2/layout/IconVerticalSolidList"/>
    <dgm:cxn modelId="{696B2684-9E04-4F2B-B198-B4E2BFEA74BC}" type="presParOf" srcId="{E45FCD44-1A56-4E8A-9850-B0F501F6B86C}" destId="{65C0F99A-204B-444A-81EB-5CC41F466DFA}" srcOrd="4" destOrd="0" presId="urn:microsoft.com/office/officeart/2018/2/layout/IconVerticalSolidList"/>
    <dgm:cxn modelId="{E61C1171-D8B7-4F42-AF5A-9C0025F7C188}" type="presParOf" srcId="{65C0F99A-204B-444A-81EB-5CC41F466DFA}" destId="{5C3180F0-7FCA-4442-BE23-D3DEE4EF1F09}" srcOrd="0" destOrd="0" presId="urn:microsoft.com/office/officeart/2018/2/layout/IconVerticalSolidList"/>
    <dgm:cxn modelId="{DB5384AD-2C6B-409C-AF84-7D4EEEE99CB5}" type="presParOf" srcId="{65C0F99A-204B-444A-81EB-5CC41F466DFA}" destId="{C975A754-504B-4043-92E9-B16BFDB11104}" srcOrd="1" destOrd="0" presId="urn:microsoft.com/office/officeart/2018/2/layout/IconVerticalSolidList"/>
    <dgm:cxn modelId="{5E6AA6C2-61B9-4E16-8698-5719A66E20EC}" type="presParOf" srcId="{65C0F99A-204B-444A-81EB-5CC41F466DFA}" destId="{6FD475CC-E0C2-41CA-A9EE-69DF98469355}" srcOrd="2" destOrd="0" presId="urn:microsoft.com/office/officeart/2018/2/layout/IconVerticalSolidList"/>
    <dgm:cxn modelId="{C7D61067-18C9-4A80-A58C-12962D87B72E}" type="presParOf" srcId="{65C0F99A-204B-444A-81EB-5CC41F466DFA}" destId="{3D98D99E-71BA-4620-8343-23D26B292756}" srcOrd="3" destOrd="0" presId="urn:microsoft.com/office/officeart/2018/2/layout/IconVerticalSolidList"/>
    <dgm:cxn modelId="{DB60B5A4-FF03-4EE8-90CB-D2E6F26AAA19}" type="presParOf" srcId="{E45FCD44-1A56-4E8A-9850-B0F501F6B86C}" destId="{B89EFF64-9D01-43CF-9B70-6E3C04E68E25}" srcOrd="5" destOrd="0" presId="urn:microsoft.com/office/officeart/2018/2/layout/IconVerticalSolidList"/>
    <dgm:cxn modelId="{B3286E6C-A85D-41D0-906C-692B6F9888AA}" type="presParOf" srcId="{E45FCD44-1A56-4E8A-9850-B0F501F6B86C}" destId="{550C91C5-9B0A-4035-B7C2-991DF2A34C97}" srcOrd="6" destOrd="0" presId="urn:microsoft.com/office/officeart/2018/2/layout/IconVerticalSolidList"/>
    <dgm:cxn modelId="{15EFE5FF-B6CB-4070-AB5A-FBF8F50B7311}" type="presParOf" srcId="{550C91C5-9B0A-4035-B7C2-991DF2A34C97}" destId="{1E177DB8-CD5E-429A-844A-4A21867AA805}" srcOrd="0" destOrd="0" presId="urn:microsoft.com/office/officeart/2018/2/layout/IconVerticalSolidList"/>
    <dgm:cxn modelId="{E9BFE851-4E51-4615-92B8-5F9242F97D97}" type="presParOf" srcId="{550C91C5-9B0A-4035-B7C2-991DF2A34C97}" destId="{12BDCE76-E7A0-474F-8931-A72F225F844D}" srcOrd="1" destOrd="0" presId="urn:microsoft.com/office/officeart/2018/2/layout/IconVerticalSolidList"/>
    <dgm:cxn modelId="{AE3A723C-2CD7-432B-80DB-979B47E06A8F}" type="presParOf" srcId="{550C91C5-9B0A-4035-B7C2-991DF2A34C97}" destId="{0991A424-848D-442E-B367-539A9E5CE933}" srcOrd="2" destOrd="0" presId="urn:microsoft.com/office/officeart/2018/2/layout/IconVerticalSolidList"/>
    <dgm:cxn modelId="{92968FB3-843C-4FF0-9580-235B5EBFC1E1}" type="presParOf" srcId="{550C91C5-9B0A-4035-B7C2-991DF2A34C97}" destId="{38A7612B-A1F5-4A31-9DBC-F70A4B035B1F}" srcOrd="3" destOrd="0" presId="urn:microsoft.com/office/officeart/2018/2/layout/IconVerticalSolidList"/>
    <dgm:cxn modelId="{B990B82D-2819-4A22-98D4-8AC113075E95}" type="presParOf" srcId="{E45FCD44-1A56-4E8A-9850-B0F501F6B86C}" destId="{265AE3AA-F641-4F27-A1E0-F13875C3DF1F}" srcOrd="7" destOrd="0" presId="urn:microsoft.com/office/officeart/2018/2/layout/IconVerticalSolidList"/>
    <dgm:cxn modelId="{A81649C4-BDC7-448E-B829-849F2A9B97E4}" type="presParOf" srcId="{E45FCD44-1A56-4E8A-9850-B0F501F6B86C}" destId="{D7671E3F-B41D-4EF5-8720-7B1FC545B5E5}" srcOrd="8" destOrd="0" presId="urn:microsoft.com/office/officeart/2018/2/layout/IconVerticalSolidList"/>
    <dgm:cxn modelId="{03B2C967-DF5D-43CF-92C7-14620547BAE4}" type="presParOf" srcId="{D7671E3F-B41D-4EF5-8720-7B1FC545B5E5}" destId="{9E4B2519-E61A-4FCF-9F66-FDC82D3C0993}" srcOrd="0" destOrd="0" presId="urn:microsoft.com/office/officeart/2018/2/layout/IconVerticalSolidList"/>
    <dgm:cxn modelId="{906E7990-B1EC-4C19-841B-6218E500906A}" type="presParOf" srcId="{D7671E3F-B41D-4EF5-8720-7B1FC545B5E5}" destId="{A680D7A7-B28A-40EC-BECF-C72D76862249}" srcOrd="1" destOrd="0" presId="urn:microsoft.com/office/officeart/2018/2/layout/IconVerticalSolidList"/>
    <dgm:cxn modelId="{3BCEF22C-4565-4A8E-8274-239EA5D76570}" type="presParOf" srcId="{D7671E3F-B41D-4EF5-8720-7B1FC545B5E5}" destId="{16B4157E-46F1-4749-AC1E-CB728CB18B42}" srcOrd="2" destOrd="0" presId="urn:microsoft.com/office/officeart/2018/2/layout/IconVerticalSolidList"/>
    <dgm:cxn modelId="{22FEC2E7-6187-4B19-90CD-68D0E454E466}" type="presParOf" srcId="{D7671E3F-B41D-4EF5-8720-7B1FC545B5E5}" destId="{A5CA1D79-8BE5-411D-813C-574342BA20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0D908-A212-DD47-A46D-95F49CAC2734}">
      <dsp:nvSpPr>
        <dsp:cNvPr id="0" name=""/>
        <dsp:cNvSpPr/>
      </dsp:nvSpPr>
      <dsp:spPr>
        <a:xfrm>
          <a:off x="0" y="1103695"/>
          <a:ext cx="2862629" cy="18177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5790F7-1FBC-0043-A0EB-4BB30AC18414}">
      <dsp:nvSpPr>
        <dsp:cNvPr id="0" name=""/>
        <dsp:cNvSpPr/>
      </dsp:nvSpPr>
      <dsp:spPr>
        <a:xfrm>
          <a:off x="318069" y="1405862"/>
          <a:ext cx="2862629" cy="18177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11 stocks that are classified within the financial sector within Hang Sang Index</a:t>
          </a:r>
          <a:endParaRPr lang="en-US" sz="2200" kern="1200" dirty="0"/>
        </a:p>
      </dsp:txBody>
      <dsp:txXfrm>
        <a:off x="371310" y="1459103"/>
        <a:ext cx="2756147" cy="1711287"/>
      </dsp:txXfrm>
    </dsp:sp>
    <dsp:sp modelId="{A391D86C-253F-6749-8586-30A706E9E62D}">
      <dsp:nvSpPr>
        <dsp:cNvPr id="0" name=""/>
        <dsp:cNvSpPr/>
      </dsp:nvSpPr>
      <dsp:spPr>
        <a:xfrm>
          <a:off x="3498769" y="1103695"/>
          <a:ext cx="2862629" cy="18177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A9BD37-6FAD-7640-B227-7958C3576C07}">
      <dsp:nvSpPr>
        <dsp:cNvPr id="0" name=""/>
        <dsp:cNvSpPr/>
      </dsp:nvSpPr>
      <dsp:spPr>
        <a:xfrm>
          <a:off x="3816839" y="1405862"/>
          <a:ext cx="2862629" cy="18177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Identifying stocks that are ideal for pairs trading</a:t>
          </a:r>
          <a:endParaRPr lang="en-US" sz="2200" kern="1200" dirty="0"/>
        </a:p>
      </dsp:txBody>
      <dsp:txXfrm>
        <a:off x="3870080" y="1459103"/>
        <a:ext cx="2756147" cy="1711287"/>
      </dsp:txXfrm>
    </dsp:sp>
    <dsp:sp modelId="{AFEC064E-ADC3-984C-AD8B-261AD3652940}">
      <dsp:nvSpPr>
        <dsp:cNvPr id="0" name=""/>
        <dsp:cNvSpPr/>
      </dsp:nvSpPr>
      <dsp:spPr>
        <a:xfrm>
          <a:off x="6997539" y="1103695"/>
          <a:ext cx="2862629" cy="18177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E315F-1673-3649-A63F-FB8363457840}">
      <dsp:nvSpPr>
        <dsp:cNvPr id="0" name=""/>
        <dsp:cNvSpPr/>
      </dsp:nvSpPr>
      <dsp:spPr>
        <a:xfrm>
          <a:off x="7315609" y="1405862"/>
          <a:ext cx="2862629" cy="18177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Identifying one pair of stocks that has the most trading opportunities</a:t>
          </a:r>
          <a:endParaRPr lang="en-GB" sz="2200" b="1" kern="1200" dirty="0"/>
        </a:p>
      </dsp:txBody>
      <dsp:txXfrm>
        <a:off x="7368850" y="1459103"/>
        <a:ext cx="2756147" cy="17112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635587-A92D-45CD-A31B-A6CEE2AADF54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7E22F9-BD87-4EE7-BBEA-A6EE638A5A57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collection through web scraping</a:t>
          </a:r>
        </a:p>
      </dsp:txBody>
      <dsp:txXfrm>
        <a:off x="59990" y="2654049"/>
        <a:ext cx="3226223" cy="720000"/>
      </dsp:txXfrm>
    </dsp:sp>
    <dsp:sp modelId="{369E48F8-D96C-4CC7-8E33-6F0F6B20BD76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934310-CCB6-46CD-ADD2-22BF2F337F05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Processing</a:t>
          </a:r>
        </a:p>
      </dsp:txBody>
      <dsp:txXfrm>
        <a:off x="3850802" y="2654049"/>
        <a:ext cx="3226223" cy="720000"/>
      </dsp:txXfrm>
    </dsp:sp>
    <dsp:sp modelId="{78AE3ED0-1B4C-4C37-8527-1910ACA85E46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E7CBFD-26D3-4530-9A43-6A610ECF1B03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Visualization</a:t>
          </a:r>
        </a:p>
      </dsp:txBody>
      <dsp:txXfrm>
        <a:off x="7641615" y="2654049"/>
        <a:ext cx="3226223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C982C-D015-4B45-9A7B-07CB3D4E5F3F}">
      <dsp:nvSpPr>
        <dsp:cNvPr id="0" name=""/>
        <dsp:cNvSpPr/>
      </dsp:nvSpPr>
      <dsp:spPr>
        <a:xfrm>
          <a:off x="0" y="2447"/>
          <a:ext cx="7242048" cy="12403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10DBD9-AA76-4442-ACF2-6FBD05559FC7}">
      <dsp:nvSpPr>
        <dsp:cNvPr id="0" name=""/>
        <dsp:cNvSpPr/>
      </dsp:nvSpPr>
      <dsp:spPr>
        <a:xfrm>
          <a:off x="375217" y="281534"/>
          <a:ext cx="682214" cy="6822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58E2A0-3FB9-4079-8093-D6690AE65243}">
      <dsp:nvSpPr>
        <dsp:cNvPr id="0" name=""/>
        <dsp:cNvSpPr/>
      </dsp:nvSpPr>
      <dsp:spPr>
        <a:xfrm>
          <a:off x="1432649" y="2447"/>
          <a:ext cx="5809398" cy="1240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75" tIns="131275" rIns="131275" bIns="1312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Early stage of the project with BeautifulSoup and Selenium</a:t>
          </a:r>
        </a:p>
      </dsp:txBody>
      <dsp:txXfrm>
        <a:off x="1432649" y="2447"/>
        <a:ext cx="5809398" cy="1240389"/>
      </dsp:txXfrm>
    </dsp:sp>
    <dsp:sp modelId="{1E753042-6B73-4DF5-B700-33C4CC1BBE3A}">
      <dsp:nvSpPr>
        <dsp:cNvPr id="0" name=""/>
        <dsp:cNvSpPr/>
      </dsp:nvSpPr>
      <dsp:spPr>
        <a:xfrm>
          <a:off x="0" y="1552933"/>
          <a:ext cx="7242048" cy="12403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7E094E-59C6-4496-BDAC-95B4972598ED}">
      <dsp:nvSpPr>
        <dsp:cNvPr id="0" name=""/>
        <dsp:cNvSpPr/>
      </dsp:nvSpPr>
      <dsp:spPr>
        <a:xfrm>
          <a:off x="375217" y="1832021"/>
          <a:ext cx="682214" cy="6822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8B11A-FC01-4A3A-8266-746CF738B1A9}">
      <dsp:nvSpPr>
        <dsp:cNvPr id="0" name=""/>
        <dsp:cNvSpPr/>
      </dsp:nvSpPr>
      <dsp:spPr>
        <a:xfrm>
          <a:off x="1432649" y="1552933"/>
          <a:ext cx="5809398" cy="1240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75" tIns="131275" rIns="131275" bIns="1312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Research on financial concepts to further enhance our vision on the project</a:t>
          </a:r>
        </a:p>
      </dsp:txBody>
      <dsp:txXfrm>
        <a:off x="1432649" y="1552933"/>
        <a:ext cx="5809398" cy="1240389"/>
      </dsp:txXfrm>
    </dsp:sp>
    <dsp:sp modelId="{FEC6E066-E343-425C-84BC-52C445A714AA}">
      <dsp:nvSpPr>
        <dsp:cNvPr id="0" name=""/>
        <dsp:cNvSpPr/>
      </dsp:nvSpPr>
      <dsp:spPr>
        <a:xfrm>
          <a:off x="0" y="3103420"/>
          <a:ext cx="7242048" cy="12403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3BFD4F-9FB1-4B26-A215-6B24B992A8DA}">
      <dsp:nvSpPr>
        <dsp:cNvPr id="0" name=""/>
        <dsp:cNvSpPr/>
      </dsp:nvSpPr>
      <dsp:spPr>
        <a:xfrm>
          <a:off x="375217" y="3382507"/>
          <a:ext cx="682214" cy="6822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FD4E3-FC58-49F8-8FDA-B81C4B2AA746}">
      <dsp:nvSpPr>
        <dsp:cNvPr id="0" name=""/>
        <dsp:cNvSpPr/>
      </dsp:nvSpPr>
      <dsp:spPr>
        <a:xfrm>
          <a:off x="1432649" y="3103420"/>
          <a:ext cx="5809398" cy="1240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75" tIns="131275" rIns="131275" bIns="1312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Ways in which users would interpret historical data in order to structure our codes</a:t>
          </a:r>
        </a:p>
      </dsp:txBody>
      <dsp:txXfrm>
        <a:off x="1432649" y="3103420"/>
        <a:ext cx="5809398" cy="1240389"/>
      </dsp:txXfrm>
    </dsp:sp>
    <dsp:sp modelId="{D0F67CDE-03FE-4212-A740-0C55EA5076EB}">
      <dsp:nvSpPr>
        <dsp:cNvPr id="0" name=""/>
        <dsp:cNvSpPr/>
      </dsp:nvSpPr>
      <dsp:spPr>
        <a:xfrm>
          <a:off x="0" y="4653906"/>
          <a:ext cx="7242048" cy="12403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B8061D-DDFB-409B-A4B7-40E684D3DC08}">
      <dsp:nvSpPr>
        <dsp:cNvPr id="0" name=""/>
        <dsp:cNvSpPr/>
      </dsp:nvSpPr>
      <dsp:spPr>
        <a:xfrm>
          <a:off x="375217" y="4932994"/>
          <a:ext cx="682214" cy="68221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8DA034-F1C1-4AFD-AA4C-078DE0F52923}">
      <dsp:nvSpPr>
        <dsp:cNvPr id="0" name=""/>
        <dsp:cNvSpPr/>
      </dsp:nvSpPr>
      <dsp:spPr>
        <a:xfrm>
          <a:off x="1432649" y="4653906"/>
          <a:ext cx="5809398" cy="1240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75" tIns="131275" rIns="131275" bIns="1312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Flow of the information returned to user</a:t>
          </a:r>
        </a:p>
      </dsp:txBody>
      <dsp:txXfrm>
        <a:off x="1432649" y="4653906"/>
        <a:ext cx="5809398" cy="12403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145678-855A-4D58-BBBF-BAFF04F5A486}">
      <dsp:nvSpPr>
        <dsp:cNvPr id="0" name=""/>
        <dsp:cNvSpPr/>
      </dsp:nvSpPr>
      <dsp:spPr>
        <a:xfrm>
          <a:off x="0" y="4606"/>
          <a:ext cx="6588691" cy="98125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83F017-685F-4975-8E37-DD9A0B7090B9}">
      <dsp:nvSpPr>
        <dsp:cNvPr id="0" name=""/>
        <dsp:cNvSpPr/>
      </dsp:nvSpPr>
      <dsp:spPr>
        <a:xfrm>
          <a:off x="296829" y="225389"/>
          <a:ext cx="539690" cy="5396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BE547F-66FF-4C34-A754-CA0C54F6AE0C}">
      <dsp:nvSpPr>
        <dsp:cNvPr id="0" name=""/>
        <dsp:cNvSpPr/>
      </dsp:nvSpPr>
      <dsp:spPr>
        <a:xfrm>
          <a:off x="1133349" y="4606"/>
          <a:ext cx="5455341" cy="981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849" tIns="103849" rIns="103849" bIns="1038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Further compute the profit gaining probability from such strategy</a:t>
          </a:r>
        </a:p>
      </dsp:txBody>
      <dsp:txXfrm>
        <a:off x="1133349" y="4606"/>
        <a:ext cx="5455341" cy="981254"/>
      </dsp:txXfrm>
    </dsp:sp>
    <dsp:sp modelId="{68657EE0-3490-402B-B8EC-5539B8C014E5}">
      <dsp:nvSpPr>
        <dsp:cNvPr id="0" name=""/>
        <dsp:cNvSpPr/>
      </dsp:nvSpPr>
      <dsp:spPr>
        <a:xfrm>
          <a:off x="0" y="1231175"/>
          <a:ext cx="6588691" cy="98125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23E52D-178A-423C-96FC-80CEF55D8D2B}">
      <dsp:nvSpPr>
        <dsp:cNvPr id="0" name=""/>
        <dsp:cNvSpPr/>
      </dsp:nvSpPr>
      <dsp:spPr>
        <a:xfrm>
          <a:off x="296829" y="1451957"/>
          <a:ext cx="539690" cy="5396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E613D9-2545-4D69-8FAE-4D5FDB914410}">
      <dsp:nvSpPr>
        <dsp:cNvPr id="0" name=""/>
        <dsp:cNvSpPr/>
      </dsp:nvSpPr>
      <dsp:spPr>
        <a:xfrm>
          <a:off x="1133349" y="1231175"/>
          <a:ext cx="5455341" cy="981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849" tIns="103849" rIns="103849" bIns="1038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Increase data points to increase reliability</a:t>
          </a:r>
        </a:p>
      </dsp:txBody>
      <dsp:txXfrm>
        <a:off x="1133349" y="1231175"/>
        <a:ext cx="5455341" cy="981254"/>
      </dsp:txXfrm>
    </dsp:sp>
    <dsp:sp modelId="{5C3180F0-7FCA-4442-BE23-D3DEE4EF1F09}">
      <dsp:nvSpPr>
        <dsp:cNvPr id="0" name=""/>
        <dsp:cNvSpPr/>
      </dsp:nvSpPr>
      <dsp:spPr>
        <a:xfrm>
          <a:off x="0" y="2457744"/>
          <a:ext cx="6588691" cy="9812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75A754-504B-4043-92E9-B16BFDB11104}">
      <dsp:nvSpPr>
        <dsp:cNvPr id="0" name=""/>
        <dsp:cNvSpPr/>
      </dsp:nvSpPr>
      <dsp:spPr>
        <a:xfrm>
          <a:off x="296829" y="2678526"/>
          <a:ext cx="539690" cy="5396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8D99E-71BA-4620-8343-23D26B292756}">
      <dsp:nvSpPr>
        <dsp:cNvPr id="0" name=""/>
        <dsp:cNvSpPr/>
      </dsp:nvSpPr>
      <dsp:spPr>
        <a:xfrm>
          <a:off x="1133349" y="2457744"/>
          <a:ext cx="5455341" cy="981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849" tIns="103849" rIns="103849" bIns="1038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Increase use automation</a:t>
          </a:r>
        </a:p>
      </dsp:txBody>
      <dsp:txXfrm>
        <a:off x="1133349" y="2457744"/>
        <a:ext cx="5455341" cy="981254"/>
      </dsp:txXfrm>
    </dsp:sp>
    <dsp:sp modelId="{1E177DB8-CD5E-429A-844A-4A21867AA805}">
      <dsp:nvSpPr>
        <dsp:cNvPr id="0" name=""/>
        <dsp:cNvSpPr/>
      </dsp:nvSpPr>
      <dsp:spPr>
        <a:xfrm>
          <a:off x="0" y="3684312"/>
          <a:ext cx="6588691" cy="98125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DCE76-E7A0-474F-8931-A72F225F844D}">
      <dsp:nvSpPr>
        <dsp:cNvPr id="0" name=""/>
        <dsp:cNvSpPr/>
      </dsp:nvSpPr>
      <dsp:spPr>
        <a:xfrm>
          <a:off x="296829" y="3905095"/>
          <a:ext cx="539690" cy="5396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7612B-A1F5-4A31-9DBC-F70A4B035B1F}">
      <dsp:nvSpPr>
        <dsp:cNvPr id="0" name=""/>
        <dsp:cNvSpPr/>
      </dsp:nvSpPr>
      <dsp:spPr>
        <a:xfrm>
          <a:off x="1133349" y="3684312"/>
          <a:ext cx="5455341" cy="981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849" tIns="103849" rIns="103849" bIns="1038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Taking into account of external factors</a:t>
          </a:r>
        </a:p>
      </dsp:txBody>
      <dsp:txXfrm>
        <a:off x="1133349" y="3684312"/>
        <a:ext cx="5455341" cy="981254"/>
      </dsp:txXfrm>
    </dsp:sp>
    <dsp:sp modelId="{9E4B2519-E61A-4FCF-9F66-FDC82D3C0993}">
      <dsp:nvSpPr>
        <dsp:cNvPr id="0" name=""/>
        <dsp:cNvSpPr/>
      </dsp:nvSpPr>
      <dsp:spPr>
        <a:xfrm>
          <a:off x="0" y="4910881"/>
          <a:ext cx="6588691" cy="981254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80D7A7-B28A-40EC-BECF-C72D76862249}">
      <dsp:nvSpPr>
        <dsp:cNvPr id="0" name=""/>
        <dsp:cNvSpPr/>
      </dsp:nvSpPr>
      <dsp:spPr>
        <a:xfrm>
          <a:off x="296829" y="5131663"/>
          <a:ext cx="539690" cy="5396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CA1D79-8BE5-411D-813C-574342BA2039}">
      <dsp:nvSpPr>
        <dsp:cNvPr id="0" name=""/>
        <dsp:cNvSpPr/>
      </dsp:nvSpPr>
      <dsp:spPr>
        <a:xfrm>
          <a:off x="1133349" y="4910881"/>
          <a:ext cx="5455341" cy="9812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849" tIns="103849" rIns="103849" bIns="1038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Returning data of customized date (earliest 1986.12.31)</a:t>
          </a:r>
        </a:p>
      </dsp:txBody>
      <dsp:txXfrm>
        <a:off x="1133349" y="4910881"/>
        <a:ext cx="5455341" cy="981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sv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FD9BB-E1CC-1D42-A6FE-EA3FFFB9AB14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3F41B-9415-9A4C-9DBC-23479E1B6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3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3F41B-9415-9A4C-9DBC-23479E1B60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12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3F41B-9415-9A4C-9DBC-23479E1B60E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27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B2369-71DC-04C6-7874-64F0CDDFE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11AED-C55F-E9FE-CFB7-A562B4A06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76C59-FF79-72DE-8A6F-1AD616C1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FCE4E-C10F-1900-EBB6-DF36B5B2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ADDFF-7D0C-C08D-9238-C1F2ED8E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15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9EFD-D41A-46D5-EF93-79F4D238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D290F-6F9A-C2C7-F750-B21BA82F6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2EE6-E24C-8BFC-EA35-D7FE97E5E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340C2-DD33-3D84-827A-C7681CEFC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BA6EB-364B-4255-3818-440770420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07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4BCEE-8A56-6479-BD5C-FB7DD60A1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C365B-09CA-3EAC-B143-D01B9A24A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D629-6D94-E5A4-E1A9-6CB5DC1D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DAF15-4F7B-0CB6-C004-9AAF17EFF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656C8-6990-42FD-94F8-F0DA7D4FC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7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76D6-054D-184C-31E8-6D855B4F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86CC5-C0EB-1B3E-2C7A-1B471F184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FE960-07E6-8BE6-4D51-E20D24F69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128CF-D1D1-66AC-4DC5-8CBDDAA5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CCBF0-7440-32D3-DF65-334E7A200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00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9FCEB-F5FE-9D76-E9E3-42CF8A65A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14161-07B6-71B3-B72C-B684BB6C2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37C8-8038-B8AE-6BBA-B20BDAA32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0C336-8581-3B4B-1D15-A92E1439A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60C80-D666-E721-82A0-C517C44A9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07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E227B-9DDD-9B3F-BCA4-8449DF3E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C0339-EBF5-AEF7-EDC1-9D785B612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5C8F7-7671-B5C8-94CD-0407EEB73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F7F4B-DCCF-B010-AD1C-E0D386E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77A62-3396-C7CD-4100-0CF67758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C7F7C-C65A-B738-47D5-CA0A9C968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8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292F2-2BB7-95F6-991C-21508F731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9AFFD-DC3D-F5D7-4806-FC4B9B81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3CE48-496A-B9EC-8F48-0736BBCB0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8FE534-3405-54A9-C6A7-81EACCBB6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2114CA-0B38-A9F3-2F7E-563F8D57C3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2BB9D1-EC56-4088-2E2E-1C05633D8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21C84B-67A4-1EDD-D266-6EE31B1F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F5B99C-27BC-3C89-5136-3828D641F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0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5E27D-F63D-1EF0-64BB-6117817E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314D1-5188-6B8F-61D6-13817B15F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DB2C5-5894-9033-5CB4-7CE9A2012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EB8C7E-8188-BB24-8BEE-8779D413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796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FBD4D9-CAB1-2A3E-1932-879359AE8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8E311-DA9C-23B8-116A-8162F370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FE021-BF5D-0D42-4F69-1D59ADDA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12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95DB-FDF8-CD0C-0C4D-99C747833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C5CB6-66D9-B951-FCA2-301E8A2FA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0BAB5-946C-C780-B9B5-468ACF863F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FC323-4CE6-1C61-2FFF-AF87BA3A4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84BAA-EDC1-4E7B-E9B7-99127363A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93121-5DDC-3CF6-2936-D4D4D57D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05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83896-64A9-BD70-FB53-3004455A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DDD895-7002-8D6B-CA64-765BE43AF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90DB55-2801-4BC4-BB64-350256C11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C716A-9A42-31C2-8B8B-EA487784D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860E8-D232-85C7-59C7-2E154A8C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67188-E173-2E90-BE49-57306CACB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4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608484-A796-8F09-3D1F-8C6FBFFDE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87015-E4FA-EAC4-E495-9D3DE467C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AFE92-53E1-3083-A77F-5644D4D4C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F3552-682B-044E-8D41-3672008E680B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ABB00-5509-37C6-0B1B-22E479CF2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E2812-CF8E-45F2-7617-A57A587DF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AC833-0777-3146-9EF0-55BA057A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6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37B9A-B56C-8916-A49C-BA800001A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FF0000"/>
                </a:solidFill>
              </a:rPr>
              <a:t>Web Scraping project</a:t>
            </a:r>
            <a:br>
              <a:rPr lang="en-US" sz="4800" b="1" dirty="0">
                <a:solidFill>
                  <a:srgbClr val="FF0000"/>
                </a:solidFill>
              </a:rPr>
            </a:b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5BDDB3-534B-72BF-F43C-84410A5922AB}"/>
              </a:ext>
            </a:extLst>
          </p:cNvPr>
          <p:cNvSpPr txBox="1">
            <a:spLocks/>
          </p:cNvSpPr>
          <p:nvPr/>
        </p:nvSpPr>
        <p:spPr>
          <a:xfrm>
            <a:off x="8687311" y="5722625"/>
            <a:ext cx="5666146" cy="63278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600" dirty="0">
                <a:solidFill>
                  <a:srgbClr val="FF0000"/>
                </a:solidFill>
              </a:rPr>
              <a:t>Erasmus, Alex, Joseph</a:t>
            </a:r>
            <a:br>
              <a:rPr lang="en-US" sz="4800" dirty="0">
                <a:solidFill>
                  <a:srgbClr val="FF0000"/>
                </a:solidFill>
              </a:rPr>
            </a:b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106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070B2C2-56FA-A013-B695-9FC221512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6146761" cy="672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20D92852-06B0-C440-0F16-03078B0E2EDB}"/>
              </a:ext>
            </a:extLst>
          </p:cNvPr>
          <p:cNvSpPr/>
          <p:nvPr/>
        </p:nvSpPr>
        <p:spPr>
          <a:xfrm>
            <a:off x="0" y="6434666"/>
            <a:ext cx="745067" cy="423334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222E9A4-D7B7-BC54-3E65-47560BF5F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761" y="830701"/>
            <a:ext cx="6045239" cy="5061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5F8045D9-1723-8740-549E-3087FF954037}"/>
              </a:ext>
            </a:extLst>
          </p:cNvPr>
          <p:cNvSpPr/>
          <p:nvPr/>
        </p:nvSpPr>
        <p:spPr>
          <a:xfrm>
            <a:off x="6096000" y="5525649"/>
            <a:ext cx="1879600" cy="433916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50F9A-6722-6641-41CF-777E2A138203}"/>
              </a:ext>
            </a:extLst>
          </p:cNvPr>
          <p:cNvSpPr txBox="1"/>
          <p:nvPr/>
        </p:nvSpPr>
        <p:spPr>
          <a:xfrm>
            <a:off x="5215029" y="135467"/>
            <a:ext cx="689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>
                <a:solidFill>
                  <a:srgbClr val="FFFF00"/>
                </a:solidFill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987066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4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26C975-5E95-24F1-B043-5B89E5A0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Web-scraping vs APIs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FB6B43F-D82A-2BC4-D319-BB89E07953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3965674"/>
              </p:ext>
            </p:extLst>
          </p:nvPr>
        </p:nvGraphicFramePr>
        <p:xfrm>
          <a:off x="2213290" y="2431542"/>
          <a:ext cx="7762372" cy="3787394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{2D5ABB26-0587-4C30-8999-92F81FD0307C}</a:tableStyleId>
              </a:tblPr>
              <a:tblGrid>
                <a:gridCol w="1914041">
                  <a:extLst>
                    <a:ext uri="{9D8B030D-6E8A-4147-A177-3AD203B41FA5}">
                      <a16:colId xmlns:a16="http://schemas.microsoft.com/office/drawing/2014/main" val="1854900190"/>
                    </a:ext>
                  </a:extLst>
                </a:gridCol>
                <a:gridCol w="1914041">
                  <a:extLst>
                    <a:ext uri="{9D8B030D-6E8A-4147-A177-3AD203B41FA5}">
                      <a16:colId xmlns:a16="http://schemas.microsoft.com/office/drawing/2014/main" val="3444012647"/>
                    </a:ext>
                  </a:extLst>
                </a:gridCol>
                <a:gridCol w="1914041">
                  <a:extLst>
                    <a:ext uri="{9D8B030D-6E8A-4147-A177-3AD203B41FA5}">
                      <a16:colId xmlns:a16="http://schemas.microsoft.com/office/drawing/2014/main" val="1324457463"/>
                    </a:ext>
                  </a:extLst>
                </a:gridCol>
                <a:gridCol w="2020249">
                  <a:extLst>
                    <a:ext uri="{9D8B030D-6E8A-4147-A177-3AD203B41FA5}">
                      <a16:colId xmlns:a16="http://schemas.microsoft.com/office/drawing/2014/main" val="3316613353"/>
                    </a:ext>
                  </a:extLst>
                </a:gridCol>
              </a:tblGrid>
              <a:tr h="845844">
                <a:tc>
                  <a:txBody>
                    <a:bodyPr/>
                    <a:lstStyle/>
                    <a:p>
                      <a:pPr algn="ctr"/>
                      <a:endParaRPr lang="en-US" sz="1200" b="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56236" marR="14729" marT="16067" marB="120506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cap="none" spc="0" dirty="0">
                          <a:solidFill>
                            <a:srgbClr val="FF0000"/>
                          </a:solidFill>
                        </a:rPr>
                        <a:t>Web-scraping </a:t>
                      </a:r>
                    </a:p>
                    <a:p>
                      <a:pPr algn="ctr"/>
                      <a:r>
                        <a:rPr lang="en-US" sz="1200" b="0" cap="none" spc="0" dirty="0" err="1">
                          <a:solidFill>
                            <a:srgbClr val="FF0000"/>
                          </a:solidFill>
                        </a:rPr>
                        <a:t>BeautifulSoup</a:t>
                      </a:r>
                      <a:endParaRPr lang="en-US" sz="1200" b="0" cap="none" spc="0" dirty="0">
                        <a:solidFill>
                          <a:srgbClr val="FF0000"/>
                        </a:solidFill>
                      </a:endParaRPr>
                    </a:p>
                  </a:txBody>
                  <a:tcPr marL="56236" marR="14729" marT="16067" marB="120506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cap="none" spc="0" dirty="0">
                          <a:solidFill>
                            <a:srgbClr val="FF0000"/>
                          </a:solidFill>
                        </a:rPr>
                        <a:t>Web-scraping</a:t>
                      </a:r>
                    </a:p>
                    <a:p>
                      <a:pPr algn="ctr"/>
                      <a:r>
                        <a:rPr lang="en-US" sz="1200" b="0" cap="none" spc="0" dirty="0" err="1">
                          <a:solidFill>
                            <a:srgbClr val="FF0000"/>
                          </a:solidFill>
                        </a:rPr>
                        <a:t>BeautifulSoup</a:t>
                      </a:r>
                      <a:r>
                        <a:rPr lang="en-US" sz="1200" b="0" cap="none" spc="0" dirty="0">
                          <a:solidFill>
                            <a:srgbClr val="FF0000"/>
                          </a:solidFill>
                        </a:rPr>
                        <a:t> &amp; Selenium</a:t>
                      </a:r>
                    </a:p>
                  </a:txBody>
                  <a:tcPr marL="56236" marR="14729" marT="16067" marB="120506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cap="none" spc="0" dirty="0">
                          <a:solidFill>
                            <a:srgbClr val="FF0000"/>
                          </a:solidFill>
                        </a:rPr>
                        <a:t>API</a:t>
                      </a:r>
                    </a:p>
                  </a:txBody>
                  <a:tcPr marL="56236" marR="14729" marT="16067" marB="120506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578720"/>
                  </a:ext>
                </a:extLst>
              </a:tr>
              <a:tr h="4665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cap="none" spc="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cap="none" spc="0" dirty="0">
                          <a:solidFill>
                            <a:srgbClr val="FF0000"/>
                          </a:solidFill>
                        </a:rPr>
                        <a:t>Quantity of Library used</a:t>
                      </a:r>
                    </a:p>
                    <a:p>
                      <a:pPr algn="ctr"/>
                      <a:r>
                        <a:rPr lang="en-US" sz="1200" cap="none" spc="0" dirty="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56236" marR="147298" marT="16067" marB="1205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2708057"/>
                  </a:ext>
                </a:extLst>
              </a:tr>
              <a:tr h="694122"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rgbClr val="FF0000"/>
                          </a:solidFill>
                        </a:rPr>
                        <a:t>Time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2.1s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12.3s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1.5s</a:t>
                      </a:r>
                    </a:p>
                  </a:txBody>
                  <a:tcPr marL="56236" marR="147298" marT="16067" marB="1205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550928"/>
                  </a:ext>
                </a:extLst>
              </a:tr>
              <a:tr h="694122"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rgbClr val="FF0000"/>
                          </a:solidFill>
                        </a:rPr>
                        <a:t>Quantity of returned results (rows)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9085</a:t>
                      </a:r>
                    </a:p>
                  </a:txBody>
                  <a:tcPr marL="56236" marR="147298" marT="16067" marB="1205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323090"/>
                  </a:ext>
                </a:extLst>
              </a:tr>
              <a:tr h="694122"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rgbClr val="FF0000"/>
                          </a:solidFill>
                        </a:rPr>
                        <a:t>Conclusion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Due to the design of the website, we were unable to obtain the full set of data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Able to obtain the necessary data, but very inefficient way with use of many libraries</a:t>
                      </a:r>
                    </a:p>
                  </a:txBody>
                  <a:tcPr marL="56236" marR="147298" marT="16067" marB="12050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Most efficient way but must bear in mind that not all websites support the use of API</a:t>
                      </a:r>
                    </a:p>
                  </a:txBody>
                  <a:tcPr marL="56236" marR="147298" marT="16067" marB="1205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99334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6A3866D-05E0-C0B5-5BEC-7C1AEA086E4B}"/>
              </a:ext>
            </a:extLst>
          </p:cNvPr>
          <p:cNvSpPr txBox="1"/>
          <p:nvPr/>
        </p:nvSpPr>
        <p:spPr>
          <a:xfrm>
            <a:off x="1744133" y="1710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683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Libraries Used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5901852" y="2574475"/>
            <a:ext cx="44268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 the relevant libraries to help: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Storing and extracting our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Arrays computing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Making requests to our URL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manipulation &amp;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Manipulating dates and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Plotting and drawing informative statistical 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7BF820-D857-5E39-BC3A-6CBE4786E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858" y="2574475"/>
            <a:ext cx="4223854" cy="221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038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27E27-29B2-6DEE-59CE-1357F1E59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63" y="3458390"/>
            <a:ext cx="10601421" cy="8955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3882551" y="4696530"/>
            <a:ext cx="4426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Prepared the source of API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 the tickers of the stocks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 the period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29F5AE-1FF4-B40F-52C0-129F1D9CC001}"/>
              </a:ext>
            </a:extLst>
          </p:cNvPr>
          <p:cNvSpPr txBox="1"/>
          <p:nvPr/>
        </p:nvSpPr>
        <p:spPr>
          <a:xfrm>
            <a:off x="795287" y="1930120"/>
            <a:ext cx="10601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“https://query1.finance.yahoo.com/v8/finance/chart/{</a:t>
            </a:r>
            <a:r>
              <a:rPr lang="en-US" sz="1400" dirty="0" err="1">
                <a:highlight>
                  <a:srgbClr val="00FFFF"/>
                </a:highlight>
              </a:rPr>
              <a:t>url_list</a:t>
            </a:r>
            <a:r>
              <a:rPr lang="en-US" sz="1400" dirty="0">
                <a:highlight>
                  <a:srgbClr val="00FFFF"/>
                </a:highlight>
              </a:rPr>
              <a:t>[</a:t>
            </a:r>
            <a:r>
              <a:rPr lang="en-US" sz="1400" dirty="0" err="1">
                <a:highlight>
                  <a:srgbClr val="00FFFF"/>
                </a:highlight>
              </a:rPr>
              <a:t>i</a:t>
            </a:r>
            <a:r>
              <a:rPr lang="en-US" sz="1400" dirty="0">
                <a:highlight>
                  <a:srgbClr val="00FFFF"/>
                </a:highlight>
              </a:rPr>
              <a:t>]</a:t>
            </a:r>
            <a:r>
              <a:rPr lang="en-US" sz="1400" dirty="0"/>
              <a:t>}?symbol={</a:t>
            </a:r>
            <a:r>
              <a:rPr lang="en-US" sz="1400" dirty="0" err="1">
                <a:highlight>
                  <a:srgbClr val="00FFFF"/>
                </a:highlight>
              </a:rPr>
              <a:t>url_list</a:t>
            </a:r>
            <a:r>
              <a:rPr lang="en-US" sz="1400" dirty="0">
                <a:highlight>
                  <a:srgbClr val="00FFFF"/>
                </a:highlight>
              </a:rPr>
              <a:t>[</a:t>
            </a:r>
            <a:r>
              <a:rPr lang="en-US" sz="1400" dirty="0" err="1">
                <a:highlight>
                  <a:srgbClr val="00FFFF"/>
                </a:highlight>
              </a:rPr>
              <a:t>i</a:t>
            </a:r>
            <a:r>
              <a:rPr lang="en-US" sz="1400" dirty="0">
                <a:highlight>
                  <a:srgbClr val="00FFFF"/>
                </a:highlight>
              </a:rPr>
              <a:t>]</a:t>
            </a:r>
            <a:r>
              <a:rPr lang="en-US" sz="1400" dirty="0"/>
              <a:t>}&amp;period1={</a:t>
            </a:r>
            <a:r>
              <a:rPr lang="en-US" sz="1400" dirty="0">
                <a:highlight>
                  <a:srgbClr val="00FFFF"/>
                </a:highlight>
              </a:rPr>
              <a:t>day_b10</a:t>
            </a:r>
            <a:r>
              <a:rPr lang="en-US" sz="1400" dirty="0"/>
              <a:t>}&amp;period2={</a:t>
            </a:r>
            <a:r>
              <a:rPr lang="en-US" sz="1400" dirty="0">
                <a:highlight>
                  <a:srgbClr val="00FFFF"/>
                </a:highlight>
              </a:rPr>
              <a:t>today</a:t>
            </a:r>
            <a:r>
              <a:rPr lang="en-US" sz="1400" dirty="0"/>
              <a:t>}&amp;</a:t>
            </a:r>
            <a:r>
              <a:rPr lang="en-US" sz="1400" dirty="0" err="1"/>
              <a:t>useYfid</a:t>
            </a:r>
            <a:r>
              <a:rPr lang="en-US" sz="1400" dirty="0"/>
              <a:t>=</a:t>
            </a:r>
            <a:r>
              <a:rPr lang="en-US" sz="1400" dirty="0" err="1"/>
              <a:t>true&amp;interval</a:t>
            </a:r>
            <a:r>
              <a:rPr lang="en-US" sz="1400" dirty="0"/>
              <a:t>=1d&amp;includePrePost=</a:t>
            </a:r>
            <a:r>
              <a:rPr lang="en-US" sz="1400" dirty="0" err="1"/>
              <a:t>true&amp;events</a:t>
            </a:r>
            <a:r>
              <a:rPr lang="en-US" sz="1400" dirty="0"/>
              <a:t>=div%7Csplit%7Cearn&amp;lang=</a:t>
            </a:r>
            <a:r>
              <a:rPr lang="en-US" sz="1400" dirty="0" err="1"/>
              <a:t>en-US&amp;region</a:t>
            </a:r>
            <a:r>
              <a:rPr lang="en-US" sz="1400" dirty="0"/>
              <a:t>=</a:t>
            </a:r>
            <a:r>
              <a:rPr lang="en-US" sz="1400" dirty="0" err="1"/>
              <a:t>US&amp;crumb</a:t>
            </a:r>
            <a:r>
              <a:rPr lang="en-US" sz="1400" dirty="0"/>
              <a:t>=c0iNuYsQEnn&amp;corsDomain=</a:t>
            </a:r>
            <a:r>
              <a:rPr lang="en-US" sz="1400" dirty="0" err="1"/>
              <a:t>finance.yahoo.com</a:t>
            </a:r>
            <a:r>
              <a:rPr lang="en-US" sz="1400" dirty="0"/>
              <a:t>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3BD0C7-2022-2C53-E1C7-34DC1B558ED0}"/>
              </a:ext>
            </a:extLst>
          </p:cNvPr>
          <p:cNvSpPr txBox="1"/>
          <p:nvPr/>
        </p:nvSpPr>
        <p:spPr>
          <a:xfrm>
            <a:off x="3882551" y="2746471"/>
            <a:ext cx="3624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URL for our API source </a:t>
            </a:r>
          </a:p>
        </p:txBody>
      </p:sp>
    </p:spTree>
    <p:extLst>
      <p:ext uri="{BB962C8B-B14F-4D97-AF65-F5344CB8AC3E}">
        <p14:creationId xmlns:p14="http://schemas.microsoft.com/office/powerpoint/2010/main" val="194227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3667139" y="4773275"/>
            <a:ext cx="4857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out request to the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the data as JSON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URL – Yahoo finance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on the period and tickers set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37912D-8657-EEE5-D62F-A3F444F53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945" y="2899954"/>
            <a:ext cx="8901982" cy="66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37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brant multicolour checkered floor design">
            <a:extLst>
              <a:ext uri="{FF2B5EF4-FFF2-40B4-BE49-F238E27FC236}">
                <a16:creationId xmlns:a16="http://schemas.microsoft.com/office/drawing/2014/main" id="{7904B99E-46CC-028D-D111-9BF9B1CA56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5" r="240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8C4D0D-FE74-B3DF-B8F6-B6AB0AE9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915222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3618357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005919-B91E-09FD-A5FD-84F08C8A369F}"/>
              </a:ext>
            </a:extLst>
          </p:cNvPr>
          <p:cNvSpPr txBox="1"/>
          <p:nvPr/>
        </p:nvSpPr>
        <p:spPr>
          <a:xfrm>
            <a:off x="3878806" y="4453431"/>
            <a:ext cx="44343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Reading the data: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“date1” was read as raw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“date2” decoded day time structure to date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Past 10 years till the present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E67101-31FE-BF1E-CC59-EB549B99F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279" y="2145215"/>
            <a:ext cx="8133442" cy="193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6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4182277" y="4047136"/>
            <a:ext cx="42745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dataset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 to Pandas data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df</a:t>
            </a:r>
            <a:r>
              <a:rPr lang="en-US" dirty="0"/>
              <a:t> = </a:t>
            </a:r>
            <a:r>
              <a:rPr lang="en-US" dirty="0" err="1"/>
              <a:t>pd.DataFrame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implementing insight analysis from </a:t>
            </a:r>
            <a:r>
              <a:rPr lang="en-US" dirty="0" err="1"/>
              <a:t>Metplotlib</a:t>
            </a:r>
            <a:r>
              <a:rPr lang="en-US" dirty="0"/>
              <a:t> and Seaborn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396B39-B95E-AA41-3266-5A0A59D68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65" y="2634044"/>
            <a:ext cx="11093266" cy="79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621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1531386" y="4789870"/>
            <a:ext cx="45646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Additional calculations with our 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“rate1” &amp; “rate2” new array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variable “rate%” &amp; “difference”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Differences of closing prices between each 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Figures for further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A8639E-AE7F-9634-FA1B-19C87D811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599" y="1814792"/>
            <a:ext cx="8178801" cy="27306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9D32D3-562E-BC3E-3931-815D7A5D8123}"/>
              </a:ext>
            </a:extLst>
          </p:cNvPr>
          <p:cNvSpPr txBox="1"/>
          <p:nvPr/>
        </p:nvSpPr>
        <p:spPr>
          <a:xfrm>
            <a:off x="6468143" y="4789870"/>
            <a:ext cx="5191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Cleaning our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</a:t>
            </a:r>
            <a:r>
              <a:rPr lang="en-US" dirty="0" err="1"/>
              <a:t>df.drop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Rows when no closing price/trading volume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</a:t>
            </a:r>
            <a:r>
              <a:rPr lang="en-US" dirty="0" err="1"/>
              <a:t>dp.pop</a:t>
            </a:r>
            <a:r>
              <a:rPr lang="en-US" dirty="0"/>
              <a:t>” &amp; ”</a:t>
            </a:r>
            <a:r>
              <a:rPr lang="en-US" dirty="0" err="1"/>
              <a:t>df.insert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 the column to a more desirable position  </a:t>
            </a:r>
          </a:p>
        </p:txBody>
      </p:sp>
    </p:spTree>
    <p:extLst>
      <p:ext uri="{BB962C8B-B14F-4D97-AF65-F5344CB8AC3E}">
        <p14:creationId xmlns:p14="http://schemas.microsoft.com/office/powerpoint/2010/main" val="2406088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9D32D3-562E-BC3E-3931-815D7A5D8123}"/>
              </a:ext>
            </a:extLst>
          </p:cNvPr>
          <p:cNvSpPr txBox="1"/>
          <p:nvPr/>
        </p:nvSpPr>
        <p:spPr>
          <a:xfrm>
            <a:off x="6535711" y="4071357"/>
            <a:ext cx="5191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rows where: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have manipulated using ”</a:t>
            </a:r>
            <a:r>
              <a:rPr lang="en-US" dirty="0" err="1"/>
              <a:t>df.drop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Rows when no closing price/trading volume have been removed</a:t>
            </a:r>
          </a:p>
        </p:txBody>
      </p:sp>
      <p:pic>
        <p:nvPicPr>
          <p:cNvPr id="9224" name="Picture 8">
            <a:extLst>
              <a:ext uri="{FF2B5EF4-FFF2-40B4-BE49-F238E27FC236}">
                <a16:creationId xmlns:a16="http://schemas.microsoft.com/office/drawing/2014/main" id="{4340D5CF-9534-4729-5D72-18AEE78AE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87" y="2002727"/>
            <a:ext cx="5898413" cy="1976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1B0D6AB4-9896-A592-2D78-F6ECDE90D8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87" y="4137948"/>
            <a:ext cx="5898413" cy="155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>
            <a:extLst>
              <a:ext uri="{FF2B5EF4-FFF2-40B4-BE49-F238E27FC236}">
                <a16:creationId xmlns:a16="http://schemas.microsoft.com/office/drawing/2014/main" id="{69A387F7-EF1A-9228-EE13-C6271BFB7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3587" y="2020044"/>
            <a:ext cx="5394507" cy="182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09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EF62D-23DC-8B3F-DF81-36CDD634C186}"/>
              </a:ext>
            </a:extLst>
          </p:cNvPr>
          <p:cNvSpPr txBox="1"/>
          <p:nvPr/>
        </p:nvSpPr>
        <p:spPr>
          <a:xfrm>
            <a:off x="572493" y="238539"/>
            <a:ext cx="11018520" cy="1434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Our Goal</a:t>
            </a:r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533E2C27-38E9-4C27-31B8-F69B708E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0078530"/>
              </p:ext>
            </p:extLst>
          </p:nvPr>
        </p:nvGraphicFramePr>
        <p:xfrm>
          <a:off x="1006880" y="1911493"/>
          <a:ext cx="10178239" cy="432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3304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Final Data Frame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9D32D3-562E-BC3E-3931-815D7A5D8123}"/>
              </a:ext>
            </a:extLst>
          </p:cNvPr>
          <p:cNvSpPr txBox="1"/>
          <p:nvPr/>
        </p:nvSpPr>
        <p:spPr>
          <a:xfrm>
            <a:off x="6319574" y="2836030"/>
            <a:ext cx="45177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Assign each stock to a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Print out data frame according to user’s input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8A2487-BF8A-CD9B-3D48-BC971FC2B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893" y="1769771"/>
            <a:ext cx="3223514" cy="47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49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Final Data Frame 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9D32D3-562E-BC3E-3931-815D7A5D8123}"/>
              </a:ext>
            </a:extLst>
          </p:cNvPr>
          <p:cNvSpPr txBox="1"/>
          <p:nvPr/>
        </p:nvSpPr>
        <p:spPr>
          <a:xfrm>
            <a:off x="6305550" y="4287722"/>
            <a:ext cx="55816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Upon running the for loop: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frame is outputted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rows of ‘nan’ and ‘nil’ values removed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may now use the data frame for further manipulation 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4B0578F-8A52-729A-68C2-9A9339223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11" y="1986292"/>
            <a:ext cx="5706500" cy="1983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0B86970D-B6C7-575C-0E82-29EF194ED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11" y="4189445"/>
            <a:ext cx="5706500" cy="199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>
            <a:extLst>
              <a:ext uri="{FF2B5EF4-FFF2-40B4-BE49-F238E27FC236}">
                <a16:creationId xmlns:a16="http://schemas.microsoft.com/office/drawing/2014/main" id="{309D35EA-B5B3-B438-AB12-D694090AD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030" y="1986292"/>
            <a:ext cx="6030687" cy="207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481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Final Data Frame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6197600" y="3238363"/>
            <a:ext cx="446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loop is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the the codes are iterated over the whole sequence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DA89A6-78C2-3E44-F2F1-D6FEBB656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59" y="1885279"/>
            <a:ext cx="4619707" cy="467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30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Function For downloading CSV File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3911600" y="4555067"/>
            <a:ext cx="4466704" cy="1485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Exporting  as csv files: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Users’ choice of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‘code’ / ‘all’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CSV files for future manipulation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12D26E-3365-38D4-DDC6-25EECF1F1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2267134"/>
            <a:ext cx="10860540" cy="153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050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Function For downloading CSV File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7725292" y="6858000"/>
            <a:ext cx="4466704" cy="1485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Exporting  as csv files: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Users’ choice of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‘code’ / ‘all’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CSV files for future manipulation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82538DE-6808-6ECB-087F-1395F74A3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77" y="3897280"/>
            <a:ext cx="7566416" cy="204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5121DA56-03BB-0D8D-4966-BDE4575AE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77" y="2204343"/>
            <a:ext cx="7566416" cy="54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4ADDBF57-F32A-DF77-F96A-CCC254F75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77" y="3063037"/>
            <a:ext cx="7566416" cy="539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C3E94-9AD2-DD8A-4B7C-FA4232EAF30C}"/>
              </a:ext>
            </a:extLst>
          </p:cNvPr>
          <p:cNvSpPr txBox="1"/>
          <p:nvPr/>
        </p:nvSpPr>
        <p:spPr>
          <a:xfrm>
            <a:off x="8043047" y="2922142"/>
            <a:ext cx="43078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have a choice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all 12 data frame as CSV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a particular data frame as CSV</a:t>
            </a:r>
          </a:p>
          <a:p>
            <a:endParaRPr lang="en-US" dirty="0"/>
          </a:p>
          <a:p>
            <a:r>
              <a:rPr lang="en-US" dirty="0"/>
              <a:t>If input is is not within the 12 data frame: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Output will return the full list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264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19306-0C28-D390-5933-CB7A60513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B0944-688F-D287-30EB-7068258DF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Upon collecting our data using an API:</a:t>
            </a:r>
          </a:p>
          <a:p>
            <a:pPr lvl="1"/>
            <a:r>
              <a:rPr lang="en-US" sz="2000" dirty="0"/>
              <a:t>Obtained data of 10 years relating to users’ input</a:t>
            </a:r>
          </a:p>
          <a:p>
            <a:pPr lvl="1"/>
            <a:r>
              <a:rPr lang="en-US" sz="2000" dirty="0"/>
              <a:t>Created a pandas data frame</a:t>
            </a:r>
          </a:p>
          <a:p>
            <a:pPr lvl="1"/>
            <a:r>
              <a:rPr lang="en-US" sz="2000" dirty="0"/>
              <a:t>Perform additional calculations with our data</a:t>
            </a:r>
          </a:p>
          <a:p>
            <a:pPr lvl="1"/>
            <a:r>
              <a:rPr lang="en-US" sz="2000" dirty="0"/>
              <a:t>Cleaned up our data for easier understanding</a:t>
            </a:r>
          </a:p>
          <a:p>
            <a:pPr lvl="1"/>
            <a:r>
              <a:rPr lang="en-US" sz="2000" dirty="0"/>
              <a:t>Saving the data as CSV files for future manipulation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406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reaching for a paper on a table full of paper and sticky notes">
            <a:extLst>
              <a:ext uri="{FF2B5EF4-FFF2-40B4-BE49-F238E27FC236}">
                <a16:creationId xmlns:a16="http://schemas.microsoft.com/office/drawing/2014/main" id="{EC2F51D9-B361-9F17-ACD1-694F587815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5" r="3437" b="-1"/>
          <a:stretch/>
        </p:blipFill>
        <p:spPr>
          <a:xfrm>
            <a:off x="1" y="0"/>
            <a:ext cx="9118947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D54C94-A874-8E7C-F9B4-4FF7E523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9708" y="444477"/>
            <a:ext cx="3822189" cy="1899912"/>
          </a:xfrm>
        </p:spPr>
        <p:txBody>
          <a:bodyPr>
            <a:normAutofit/>
          </a:bodyPr>
          <a:lstStyle/>
          <a:p>
            <a:r>
              <a:rPr lang="en-US" sz="4800" dirty="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038A5-760C-AD23-DF36-2DB0E116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92" y="2430049"/>
            <a:ext cx="4679159" cy="3771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Areas we have considered in the making of our content: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Easily understandable by users</a:t>
            </a:r>
          </a:p>
          <a:p>
            <a:pPr lvl="1"/>
            <a:r>
              <a:rPr lang="en-US" dirty="0"/>
              <a:t>Showcasing relevant information </a:t>
            </a:r>
          </a:p>
          <a:p>
            <a:pPr lvl="1"/>
            <a:r>
              <a:rPr lang="en-US" dirty="0"/>
              <a:t>The flow and color of our content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976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Scatter Plot – Correlation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5372095" y="3111507"/>
            <a:ext cx="6362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 framework allow us to work with scatter matrices easily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variable ‘rate%’ – percentage change in closing price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Showcasing correlation of the daily percentage return/change of stocks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Still quite difficult to read or spot out immediately which pair of stocks have high correlation historically (&gt;0.8)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15F093-51C3-4D30-8A22-BD3E4B6FC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774" y="1948082"/>
            <a:ext cx="6525584" cy="6963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59FEBC-F034-4667-2BB0-E174F476A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21" y="1891970"/>
            <a:ext cx="4783453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398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Heat Map - Correlation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6305060" y="3125809"/>
            <a:ext cx="549505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Seaborn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Heatmap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Much easier to read, tidy and neat</a:t>
            </a:r>
          </a:p>
          <a:p>
            <a:r>
              <a:rPr lang="en-US" sz="1600" dirty="0"/>
              <a:t>      (</a:t>
            </a:r>
            <a:r>
              <a:rPr lang="en-GB" sz="1600" dirty="0"/>
              <a:t>lower triangular area = upper triangular)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Presented in correlation figures in a matrix (</a:t>
            </a:r>
            <a:r>
              <a:rPr lang="en-GB" sz="1600" dirty="0"/>
              <a:t>the strength of their relationship)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Color scale indicates how correlated 2 stocks 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pair 1398 and 0939 has the highest  linear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Followed by 0939 &amp; 3988 and 1398 &amp; 3988. Correlation is around 0.8</a:t>
            </a:r>
          </a:p>
          <a:p>
            <a:endParaRPr lang="en-US" sz="1600" dirty="0"/>
          </a:p>
          <a:p>
            <a:r>
              <a:rPr lang="en-US" sz="1600" dirty="0"/>
              <a:t>*   </a:t>
            </a:r>
            <a:r>
              <a:rPr lang="en-US" sz="1600" dirty="0">
                <a:solidFill>
                  <a:srgbClr val="FF0000"/>
                </a:solidFill>
              </a:rPr>
              <a:t>We are only interested in pairs with correlation higher than 0.8 for this exercise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43199-0EC4-5227-21CA-1B4C1F823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0" y="1885279"/>
            <a:ext cx="6053478" cy="4386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50449D-CEA5-4B31-B813-532544AE1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897" y="1885279"/>
            <a:ext cx="5236636" cy="107854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7C3ABE-DB07-9F88-956B-CA3482B3136F}"/>
              </a:ext>
            </a:extLst>
          </p:cNvPr>
          <p:cNvCxnSpPr>
            <a:cxnSpLocks/>
          </p:cNvCxnSpPr>
          <p:nvPr/>
        </p:nvCxnSpPr>
        <p:spPr>
          <a:xfrm flipH="1" flipV="1">
            <a:off x="2304789" y="4096011"/>
            <a:ext cx="4007108" cy="32567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4F53D2-D597-55B2-E30F-D9CAE746F45F}"/>
              </a:ext>
            </a:extLst>
          </p:cNvPr>
          <p:cNvCxnSpPr>
            <a:cxnSpLocks/>
          </p:cNvCxnSpPr>
          <p:nvPr/>
        </p:nvCxnSpPr>
        <p:spPr>
          <a:xfrm flipH="1">
            <a:off x="2196840" y="5317067"/>
            <a:ext cx="4115057" cy="36311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F7E6CB3-ED3B-4F81-F682-8E5E42C33400}"/>
              </a:ext>
            </a:extLst>
          </p:cNvPr>
          <p:cNvCxnSpPr>
            <a:cxnSpLocks/>
          </p:cNvCxnSpPr>
          <p:nvPr/>
        </p:nvCxnSpPr>
        <p:spPr>
          <a:xfrm flipH="1">
            <a:off x="3069259" y="5317067"/>
            <a:ext cx="3242638" cy="46350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0311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Line Graph - </a:t>
            </a:r>
            <a:r>
              <a:rPr lang="en-US" sz="4000" dirty="0" err="1">
                <a:solidFill>
                  <a:srgbClr val="FFFFFF"/>
                </a:solidFill>
              </a:rPr>
              <a:t>Comparision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2542091" y="5099758"/>
            <a:ext cx="8263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Movement of stock prices over the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Plotting line chart of the 3 stocks with a well-known and popular stock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 line depicts the price movements of HSBC (0005), trading at a much higher price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3F4B8-B4BD-1C30-FE0B-378D9C798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928" y="1891970"/>
            <a:ext cx="5027886" cy="2913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549D4C-874D-8599-F717-5A6FBD829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59" y="1751851"/>
            <a:ext cx="5067483" cy="305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373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EF62D-23DC-8B3F-DF81-36CDD634C186}"/>
              </a:ext>
            </a:extLst>
          </p:cNvPr>
          <p:cNvSpPr txBox="1"/>
          <p:nvPr/>
        </p:nvSpPr>
        <p:spPr>
          <a:xfrm>
            <a:off x="1136397" y="502021"/>
            <a:ext cx="9688296" cy="16429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Hang Seng Index (HSI)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7F3BB-5BF8-87F0-8FCA-6ED60F34E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/>
              <a:t>Hang Seng Index (HSI) is a free-float market capitalization-weighted index of the sixty largest companies that trade on the Hong Kong Exchange</a:t>
            </a:r>
          </a:p>
          <a:p>
            <a:pPr marL="0"/>
            <a:endParaRPr lang="en-US" sz="2000" b="1" dirty="0"/>
          </a:p>
          <a:p>
            <a:r>
              <a:rPr lang="en-US" sz="2000" b="1" dirty="0"/>
              <a:t>It is widely considered as the benchmark equity market index in Hong Kong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F3A532-23EC-1582-56E4-3E323617C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233" y="4938505"/>
            <a:ext cx="3435533" cy="127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77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Line Graph – Trading Volume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2511356" y="5008189"/>
            <a:ext cx="8263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Compare the trading volumes with HSBC 0005 again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Showing all these stocks are trading at a higher volume than HSBC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 liquidity (No issue with buying and selling)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49285-E94F-8E5F-EC86-2DA190F4C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089" y="1795001"/>
            <a:ext cx="5404409" cy="218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2FABA8-4A66-A200-B0D4-A877D99AF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2744"/>
            <a:ext cx="6643089" cy="325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68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Box Plot – Volatility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2511356" y="4899095"/>
            <a:ext cx="8263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 box method.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the daily return in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bigger the value either positive or negative the more volatile the stock is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are similar but 0939 gives the greatest range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Suggest this stock is likely to be the most volatile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6767A67-9F10-C046-29AF-2D0844617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61" y="1811031"/>
            <a:ext cx="5860224" cy="308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C929BD-7EDB-4868-CDB3-492B54FFC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919" y="2364290"/>
            <a:ext cx="5810946" cy="124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274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Histogram – Volatility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2388199" y="4892404"/>
            <a:ext cx="8263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.hist method of data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Viewing the volatility of the 3 stocks from a different angle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thicker the histogram, the more volatile the stock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width of the histogram shape is related to the standard deviation of the distribution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3774F3A-132F-4CE3-8B19-26310C710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764" y="1622745"/>
            <a:ext cx="4324837" cy="3200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F3F499-23B0-75A6-DEB9-B8CDE082E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574" y="2424217"/>
            <a:ext cx="4514939" cy="159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575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Function – Daily pair trading opportunity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8D40F-3F23-B1E5-AD6B-13E991A1DE82}"/>
              </a:ext>
            </a:extLst>
          </p:cNvPr>
          <p:cNvSpPr txBox="1"/>
          <p:nvPr/>
        </p:nvSpPr>
        <p:spPr>
          <a:xfrm>
            <a:off x="2646822" y="6764972"/>
            <a:ext cx="8263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further analysis on the volatility of the 3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Larger the area represent greater likelihood of being more volatile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Wider the graph links to greater spread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0939 has the greatest spread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Followed by 1398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D711C7-A283-4924-7604-DAC441AF9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4" y="1622745"/>
            <a:ext cx="6024825" cy="313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7EF312-3145-1AF6-1F52-118B36889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529" y="2754233"/>
            <a:ext cx="4800600" cy="132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A815E8-5BDF-1838-4A63-E0AD5C298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1157" y="4550099"/>
            <a:ext cx="4298417" cy="1851143"/>
          </a:xfrm>
          <a:prstGeom prst="rect">
            <a:avLst/>
          </a:prstGeom>
        </p:spPr>
      </p:pic>
      <p:sp>
        <p:nvSpPr>
          <p:cNvPr id="15" name="Curved Left Arrow 14">
            <a:extLst>
              <a:ext uri="{FF2B5EF4-FFF2-40B4-BE49-F238E27FC236}">
                <a16:creationId xmlns:a16="http://schemas.microsoft.com/office/drawing/2014/main" id="{4A517124-07DB-01FE-FA2D-F8E507C0C406}"/>
              </a:ext>
            </a:extLst>
          </p:cNvPr>
          <p:cNvSpPr/>
          <p:nvPr/>
        </p:nvSpPr>
        <p:spPr>
          <a:xfrm rot="19745134">
            <a:off x="5883111" y="1639940"/>
            <a:ext cx="1015723" cy="1091737"/>
          </a:xfrm>
          <a:prstGeom prst="curvedLeftArrow">
            <a:avLst>
              <a:gd name="adj1" fmla="val 0"/>
              <a:gd name="adj2" fmla="val 38131"/>
              <a:gd name="adj3" fmla="val 254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Left Arrow 18">
            <a:extLst>
              <a:ext uri="{FF2B5EF4-FFF2-40B4-BE49-F238E27FC236}">
                <a16:creationId xmlns:a16="http://schemas.microsoft.com/office/drawing/2014/main" id="{E2FA09AB-78F0-A003-8A22-4D378FC9CE38}"/>
              </a:ext>
            </a:extLst>
          </p:cNvPr>
          <p:cNvSpPr/>
          <p:nvPr/>
        </p:nvSpPr>
        <p:spPr>
          <a:xfrm rot="19745134">
            <a:off x="4804246" y="3728675"/>
            <a:ext cx="666382" cy="880080"/>
          </a:xfrm>
          <a:prstGeom prst="curvedLeftArrow">
            <a:avLst>
              <a:gd name="adj1" fmla="val 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6B64B8-8226-E9A7-6FD5-377083BF9657}"/>
              </a:ext>
            </a:extLst>
          </p:cNvPr>
          <p:cNvSpPr txBox="1"/>
          <p:nvPr/>
        </p:nvSpPr>
        <p:spPr>
          <a:xfrm>
            <a:off x="7541421" y="2097366"/>
            <a:ext cx="434011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Consolidated our data for ‘rate%’ for the 3 stocks with Date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a for loop and count days that 2 stocks temporarily deviates from trend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logic : if moving in the same direction:</a:t>
            </a:r>
          </a:p>
          <a:p>
            <a:r>
              <a:rPr lang="en-US" b="1" dirty="0"/>
              <a:t>       +r% * +r%  or –r%* –r% = always +</a:t>
            </a:r>
            <a:r>
              <a:rPr lang="en-US" b="1" dirty="0" err="1"/>
              <a:t>ve</a:t>
            </a:r>
            <a:endParaRPr lang="en-US" b="1" dirty="0"/>
          </a:p>
          <a:p>
            <a:pPr lvl="2"/>
            <a:r>
              <a:rPr lang="en-US" dirty="0"/>
              <a:t> If not:</a:t>
            </a:r>
          </a:p>
          <a:p>
            <a:r>
              <a:rPr lang="en-US" dirty="0"/>
              <a:t>       </a:t>
            </a:r>
            <a:r>
              <a:rPr lang="en-US" b="1" dirty="0"/>
              <a:t>+r% * -r%    or -r% * +r% = always -</a:t>
            </a:r>
            <a:r>
              <a:rPr lang="en-US" b="1" dirty="0" err="1"/>
              <a:t>ve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Defined a function to do this for the 3 possible combinations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Output indicates that </a:t>
            </a:r>
            <a:r>
              <a:rPr lang="en-US" b="1" u="sng" dirty="0"/>
              <a:t>0939 &amp; 1398 </a:t>
            </a:r>
            <a:r>
              <a:rPr lang="en-US" dirty="0"/>
              <a:t>combination has most trading opportunity over the 10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92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C0716-D5A1-5ABF-AF4F-C27D71242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Pie Chart – Daily pair trading opportunity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6B64B8-8226-E9A7-6FD5-377083BF9657}"/>
              </a:ext>
            </a:extLst>
          </p:cNvPr>
          <p:cNvSpPr txBox="1"/>
          <p:nvPr/>
        </p:nvSpPr>
        <p:spPr>
          <a:xfrm>
            <a:off x="2692665" y="4733711"/>
            <a:ext cx="7253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Combination 0939 &amp; 1398 has the most trading opportunity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Highest volatility , potentially more profits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Guaranteed high liquidity– easy to trade at any time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A385D90-8185-561C-D78D-E1B06D4D1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018" y="1933731"/>
            <a:ext cx="6916102" cy="22433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2223D89-C03D-BCAA-FEB1-8AC1A6BF0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18" y="1933731"/>
            <a:ext cx="43434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976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39B930-CBB5-095E-2850-357C5FE28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824" cy="525637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Limitations and challenges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095841E6-7337-28A5-0D3F-48D7DA91A0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1292735"/>
              </p:ext>
            </p:extLst>
          </p:nvPr>
        </p:nvGraphicFramePr>
        <p:xfrm>
          <a:off x="4517136" y="303591"/>
          <a:ext cx="7242048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1099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4335327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79C4E6-A7A4-621E-7E6C-E56B5D8E2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802276" cy="5256371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Taking it a step further…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A1645705-5A5D-40F8-69C8-3C53FA21DD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195222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21185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D0E84-5984-0DFE-D905-FEC4DE66C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75D82-04D4-C1D0-0B0D-3F2593555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Given the amount of time we were given:</a:t>
            </a:r>
          </a:p>
          <a:p>
            <a:r>
              <a:rPr lang="en-US" sz="2400" dirty="0"/>
              <a:t>Provide user with the best combination of stocks</a:t>
            </a:r>
          </a:p>
          <a:p>
            <a:r>
              <a:rPr lang="en-US" sz="2400" dirty="0"/>
              <a:t>Results base on historical data</a:t>
            </a:r>
          </a:p>
          <a:p>
            <a:r>
              <a:rPr lang="en-US" sz="2400" dirty="0"/>
              <a:t>Improvements on this program will allow further analysis</a:t>
            </a:r>
          </a:p>
          <a:p>
            <a:r>
              <a:rPr lang="en-US" sz="2400" dirty="0"/>
              <a:t>More reliable data for our users</a:t>
            </a:r>
          </a:p>
        </p:txBody>
      </p:sp>
    </p:spTree>
    <p:extLst>
      <p:ext uri="{BB962C8B-B14F-4D97-AF65-F5344CB8AC3E}">
        <p14:creationId xmlns:p14="http://schemas.microsoft.com/office/powerpoint/2010/main" val="11646365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77BAC2-8B3B-8F90-7DD5-88EC29A93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157710"/>
            <a:ext cx="3838614" cy="77839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Thank you for listening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lose up image of hands applauding">
            <a:extLst>
              <a:ext uri="{FF2B5EF4-FFF2-40B4-BE49-F238E27FC236}">
                <a16:creationId xmlns:a16="http://schemas.microsoft.com/office/drawing/2014/main" id="{EA5D0490-81B6-5209-3CDE-A3D53BA9CF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14" r="983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CCB1545-545A-69B6-BED3-EBE663B0CAFB}"/>
              </a:ext>
            </a:extLst>
          </p:cNvPr>
          <p:cNvSpPr txBox="1">
            <a:spLocks/>
          </p:cNvSpPr>
          <p:nvPr/>
        </p:nvSpPr>
        <p:spPr>
          <a:xfrm>
            <a:off x="640080" y="1569711"/>
            <a:ext cx="3643250" cy="79668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243809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386EED-8478-6B13-635F-F96B9A0D2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What is pairs trading?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7E46C-EBAE-3E3A-5116-772B74CAA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/>
              <a:t>Benefit from virtually any market conditions </a:t>
            </a:r>
          </a:p>
          <a:p>
            <a:r>
              <a:rPr lang="en-US" sz="1700" dirty="0"/>
              <a:t>Use of statistical and technical analysis</a:t>
            </a:r>
          </a:p>
          <a:p>
            <a:r>
              <a:rPr lang="en-US" sz="1700" dirty="0"/>
              <a:t>Strategy involves matching of long and short position of two stocks within the same sector </a:t>
            </a:r>
          </a:p>
          <a:p>
            <a:r>
              <a:rPr lang="en-US" sz="1700" dirty="0"/>
              <a:t>High positive correlation historically greater or equal to 0.8</a:t>
            </a:r>
          </a:p>
          <a:p>
            <a:r>
              <a:rPr lang="en-US" sz="1700" dirty="0"/>
              <a:t>Trader identifies correlation discrepancy</a:t>
            </a:r>
          </a:p>
          <a:p>
            <a:r>
              <a:rPr lang="en-GB" sz="1700" dirty="0"/>
              <a:t>The two stocks deviate from their historical correlation in </a:t>
            </a:r>
            <a:r>
              <a:rPr lang="en-GB" sz="1700"/>
              <a:t>the short-term</a:t>
            </a:r>
            <a:endParaRPr lang="en-US" sz="1700" dirty="0"/>
          </a:p>
        </p:txBody>
      </p:sp>
      <p:pic>
        <p:nvPicPr>
          <p:cNvPr id="5" name="Picture 4" descr="An abstract financial digital analysis">
            <a:extLst>
              <a:ext uri="{FF2B5EF4-FFF2-40B4-BE49-F238E27FC236}">
                <a16:creationId xmlns:a16="http://schemas.microsoft.com/office/drawing/2014/main" id="{6A378356-77AB-B6F4-4985-A9B56F0298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80" r="111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5240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EF62D-23DC-8B3F-DF81-36CDD634C186}"/>
              </a:ext>
            </a:extLst>
          </p:cNvPr>
          <p:cNvSpPr txBox="1"/>
          <p:nvPr/>
        </p:nvSpPr>
        <p:spPr>
          <a:xfrm>
            <a:off x="1136397" y="502019"/>
            <a:ext cx="5107649" cy="171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Aim and Business Values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7F3BB-5BF8-87F0-8FCA-6ED60F34E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709" y="2037805"/>
            <a:ext cx="5689403" cy="431817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1700" b="1" dirty="0"/>
              <a:t>Aim of this project</a:t>
            </a:r>
          </a:p>
          <a:p>
            <a:pPr marL="0" indent="0">
              <a:buNone/>
            </a:pPr>
            <a:endParaRPr lang="en-US" sz="1700" b="1" dirty="0"/>
          </a:p>
          <a:p>
            <a:pPr lvl="1"/>
            <a:r>
              <a:rPr lang="en-GB" sz="1700" dirty="0"/>
              <a:t>Identifying one pair of stocks to perform pairs trading</a:t>
            </a:r>
          </a:p>
          <a:p>
            <a:pPr lvl="1"/>
            <a:r>
              <a:rPr lang="en-GB" sz="1700" dirty="0"/>
              <a:t>Higher volatility means higher profits potentially</a:t>
            </a:r>
          </a:p>
          <a:p>
            <a:pPr lvl="1"/>
            <a:r>
              <a:rPr lang="en-GB" sz="1700" dirty="0"/>
              <a:t>High liquidity/high trading volume  </a:t>
            </a:r>
          </a:p>
          <a:p>
            <a:pPr lvl="1"/>
            <a:r>
              <a:rPr lang="en-GB" sz="1700" dirty="0"/>
              <a:t>Easier to trade</a:t>
            </a:r>
          </a:p>
          <a:p>
            <a:pPr lvl="1"/>
            <a:endParaRPr lang="en-US" sz="1700" b="1" dirty="0"/>
          </a:p>
          <a:p>
            <a:pPr marL="228600" lvl="1">
              <a:spcBef>
                <a:spcPts val="1000"/>
              </a:spcBef>
            </a:pPr>
            <a:r>
              <a:rPr lang="en-US" sz="1700" b="1" dirty="0"/>
              <a:t>How to Profit?</a:t>
            </a:r>
          </a:p>
          <a:p>
            <a:pPr marL="228600" lvl="1">
              <a:spcBef>
                <a:spcPts val="1000"/>
              </a:spcBef>
            </a:pPr>
            <a:endParaRPr lang="en-US" sz="1700" b="1" dirty="0"/>
          </a:p>
          <a:p>
            <a:pPr lvl="1"/>
            <a:r>
              <a:rPr lang="en-US" sz="1700" dirty="0"/>
              <a:t>When </a:t>
            </a:r>
            <a:r>
              <a:rPr lang="en-GB" sz="1700" dirty="0"/>
              <a:t>The two stocks deviate from their historical trending correlation in the short-term</a:t>
            </a:r>
            <a:endParaRPr lang="en-US" sz="1700" dirty="0"/>
          </a:p>
          <a:p>
            <a:pPr lvl="1"/>
            <a:r>
              <a:rPr lang="en-US" sz="1700" dirty="0"/>
              <a:t>Stock that is underperforming will rise in value</a:t>
            </a:r>
          </a:p>
          <a:p>
            <a:pPr lvl="1"/>
            <a:r>
              <a:rPr lang="en-US" sz="1700" dirty="0"/>
              <a:t>Overperforming stocks will lose value overtime </a:t>
            </a:r>
          </a:p>
          <a:p>
            <a:pPr lvl="1"/>
            <a:r>
              <a:rPr lang="en-US" sz="1700" dirty="0"/>
              <a:t>Taking long position in underperforming stock</a:t>
            </a:r>
          </a:p>
          <a:p>
            <a:pPr lvl="1"/>
            <a:r>
              <a:rPr lang="en-GB" sz="1700" dirty="0"/>
              <a:t>Taking a short position on outperforming</a:t>
            </a:r>
            <a:endParaRPr lang="en-US" sz="1700" dirty="0"/>
          </a:p>
          <a:p>
            <a:pPr lvl="1"/>
            <a:r>
              <a:rPr lang="en-US" sz="1700" dirty="0"/>
              <a:t>Profit is made by closing these two positions when correlation resume normal</a:t>
            </a:r>
          </a:p>
          <a:p>
            <a:endParaRPr lang="en-US" sz="1700" dirty="0"/>
          </a:p>
        </p:txBody>
      </p:sp>
      <p:sp>
        <p:nvSpPr>
          <p:cNvPr id="52" name="Rectangle 4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5" descr="Orange and blue numbers and graphs">
            <a:extLst>
              <a:ext uri="{FF2B5EF4-FFF2-40B4-BE49-F238E27FC236}">
                <a16:creationId xmlns:a16="http://schemas.microsoft.com/office/drawing/2014/main" id="{084BD176-ABD7-3C24-056D-45A242B339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59" r="27414" b="1"/>
          <a:stretch/>
        </p:blipFill>
        <p:spPr>
          <a:xfrm>
            <a:off x="7075967" y="1106887"/>
            <a:ext cx="4170530" cy="4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88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468D03-7202-ACC3-637B-23F7C6154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How are we going to do that?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7396B9B8-9F3A-32E2-151A-444677505E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06857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0681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Computer script on a screen">
            <a:extLst>
              <a:ext uri="{FF2B5EF4-FFF2-40B4-BE49-F238E27FC236}">
                <a16:creationId xmlns:a16="http://schemas.microsoft.com/office/drawing/2014/main" id="{472D7930-1582-0BD2-208A-F38421D5C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ECE4CD-6CEF-BEFB-9133-FA3DA48C7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5A872-B3D2-8231-8A24-321621107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b="1" dirty="0"/>
              <a:t>Web-scraping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b="1" dirty="0" err="1"/>
              <a:t>BeautifulSoup</a:t>
            </a:r>
            <a:endParaRPr lang="en-US" sz="1800" b="1" dirty="0"/>
          </a:p>
          <a:p>
            <a:pPr lvl="1">
              <a:buFont typeface="Wingdings" pitchFamily="2" charset="2"/>
              <a:buChar char="Ø"/>
            </a:pPr>
            <a:r>
              <a:rPr lang="en-US" sz="1800" b="1" dirty="0"/>
              <a:t>Selenium</a:t>
            </a:r>
          </a:p>
          <a:p>
            <a:r>
              <a:rPr lang="en-US" sz="2200" b="1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314930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CE35F8-7F3E-9EF5-7E3F-152A12761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35" y="135466"/>
            <a:ext cx="5036082" cy="6587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9C1AF17-4471-2B54-FEA0-7D99BB304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1067" y="1083733"/>
            <a:ext cx="6370791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657056A4-15F7-548E-BB07-AECE77A52321}"/>
              </a:ext>
            </a:extLst>
          </p:cNvPr>
          <p:cNvSpPr/>
          <p:nvPr/>
        </p:nvSpPr>
        <p:spPr>
          <a:xfrm>
            <a:off x="41663" y="1682496"/>
            <a:ext cx="5393937" cy="518837"/>
          </a:xfrm>
          <a:prstGeom prst="frame">
            <a:avLst>
              <a:gd name="adj1" fmla="val 7167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1737532B-1E67-864F-0B79-9932A3174FAE}"/>
              </a:ext>
            </a:extLst>
          </p:cNvPr>
          <p:cNvSpPr/>
          <p:nvPr/>
        </p:nvSpPr>
        <p:spPr>
          <a:xfrm>
            <a:off x="5571068" y="4741333"/>
            <a:ext cx="2624666" cy="457200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EAEC17B-9C0A-B463-0AAA-19FB74FE242D}"/>
              </a:ext>
            </a:extLst>
          </p:cNvPr>
          <p:cNvSpPr/>
          <p:nvPr/>
        </p:nvSpPr>
        <p:spPr>
          <a:xfrm>
            <a:off x="0" y="6536269"/>
            <a:ext cx="684000" cy="287866"/>
          </a:xfrm>
          <a:prstGeom prst="frame">
            <a:avLst/>
          </a:prstGeom>
          <a:solidFill>
            <a:srgbClr val="FF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AE497-C2A7-3734-CFCE-891701FB1FBE}"/>
              </a:ext>
            </a:extLst>
          </p:cNvPr>
          <p:cNvSpPr txBox="1"/>
          <p:nvPr/>
        </p:nvSpPr>
        <p:spPr>
          <a:xfrm>
            <a:off x="4693953" y="106701"/>
            <a:ext cx="2804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FFFF00"/>
                </a:solidFill>
              </a:rPr>
              <a:t>Web-scraping </a:t>
            </a:r>
          </a:p>
          <a:p>
            <a:r>
              <a:rPr lang="en-US" sz="2400" b="1" dirty="0" err="1">
                <a:solidFill>
                  <a:srgbClr val="FFFF00"/>
                </a:solidFill>
              </a:rPr>
              <a:t>BeautifulSoup</a:t>
            </a:r>
            <a:endParaRPr lang="en-US" sz="2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30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8BCE4274-459E-42B4-09CC-330E5D6E5B9B}"/>
              </a:ext>
            </a:extLst>
          </p:cNvPr>
          <p:cNvSpPr/>
          <p:nvPr/>
        </p:nvSpPr>
        <p:spPr>
          <a:xfrm>
            <a:off x="35999" y="1845733"/>
            <a:ext cx="3520001" cy="1066799"/>
          </a:xfrm>
          <a:prstGeom prst="frame">
            <a:avLst/>
          </a:prstGeom>
          <a:solidFill>
            <a:srgbClr val="FF0000"/>
          </a:solidFill>
          <a:ln w="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1EE3F1-952F-F631-9C9A-0940DC2D9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003" y="161056"/>
            <a:ext cx="5227528" cy="612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3EB2F726-21D1-226F-8FAA-AD4B158FC4FA}"/>
              </a:ext>
            </a:extLst>
          </p:cNvPr>
          <p:cNvSpPr/>
          <p:nvPr/>
        </p:nvSpPr>
        <p:spPr>
          <a:xfrm>
            <a:off x="6739003" y="650507"/>
            <a:ext cx="1540699" cy="271741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CB5AA76-C3E1-2111-49B7-F46EC72C8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9" y="-1"/>
            <a:ext cx="3723201" cy="6657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20D92852-06B0-C440-0F16-03078B0E2EDB}"/>
              </a:ext>
            </a:extLst>
          </p:cNvPr>
          <p:cNvSpPr/>
          <p:nvPr/>
        </p:nvSpPr>
        <p:spPr>
          <a:xfrm>
            <a:off x="0" y="6473689"/>
            <a:ext cx="728133" cy="287867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A0A2547-8CE1-426E-FAE4-83B4D126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256" y="3152711"/>
            <a:ext cx="4408144" cy="287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5F8045D9-1723-8740-549E-3087FF954037}"/>
              </a:ext>
            </a:extLst>
          </p:cNvPr>
          <p:cNvSpPr/>
          <p:nvPr/>
        </p:nvSpPr>
        <p:spPr>
          <a:xfrm>
            <a:off x="2094256" y="5755608"/>
            <a:ext cx="1540699" cy="271741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F2A98A-EAB1-B2B9-5B94-7E49430BFAA0}"/>
              </a:ext>
            </a:extLst>
          </p:cNvPr>
          <p:cNvSpPr txBox="1"/>
          <p:nvPr/>
        </p:nvSpPr>
        <p:spPr>
          <a:xfrm>
            <a:off x="13072533" y="4995333"/>
            <a:ext cx="18473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92D0D480-C05F-1E80-1CCD-64F6C4F10421}"/>
              </a:ext>
            </a:extLst>
          </p:cNvPr>
          <p:cNvSpPr/>
          <p:nvPr/>
        </p:nvSpPr>
        <p:spPr>
          <a:xfrm>
            <a:off x="131006" y="1797558"/>
            <a:ext cx="3864797" cy="1425173"/>
          </a:xfrm>
          <a:prstGeom prst="frame">
            <a:avLst>
              <a:gd name="adj1" fmla="val 3400"/>
            </a:avLst>
          </a:prstGeom>
          <a:solidFill>
            <a:srgbClr val="FF0000"/>
          </a:solidFill>
          <a:ln w="3175">
            <a:solidFill>
              <a:schemeClr val="accent1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15201"/>
                      <a:gd name="connsiteY0" fmla="*/ 0 h 1206111"/>
                      <a:gd name="connsiteX1" fmla="*/ 643040 w 3215201"/>
                      <a:gd name="connsiteY1" fmla="*/ 0 h 1206111"/>
                      <a:gd name="connsiteX2" fmla="*/ 1221776 w 3215201"/>
                      <a:gd name="connsiteY2" fmla="*/ 0 h 1206111"/>
                      <a:gd name="connsiteX3" fmla="*/ 1768361 w 3215201"/>
                      <a:gd name="connsiteY3" fmla="*/ 0 h 1206111"/>
                      <a:gd name="connsiteX4" fmla="*/ 2347097 w 3215201"/>
                      <a:gd name="connsiteY4" fmla="*/ 0 h 1206111"/>
                      <a:gd name="connsiteX5" fmla="*/ 3215201 w 3215201"/>
                      <a:gd name="connsiteY5" fmla="*/ 0 h 1206111"/>
                      <a:gd name="connsiteX6" fmla="*/ 3215201 w 3215201"/>
                      <a:gd name="connsiteY6" fmla="*/ 578933 h 1206111"/>
                      <a:gd name="connsiteX7" fmla="*/ 3215201 w 3215201"/>
                      <a:gd name="connsiteY7" fmla="*/ 1206111 h 1206111"/>
                      <a:gd name="connsiteX8" fmla="*/ 2668617 w 3215201"/>
                      <a:gd name="connsiteY8" fmla="*/ 1206111 h 1206111"/>
                      <a:gd name="connsiteX9" fmla="*/ 2122033 w 3215201"/>
                      <a:gd name="connsiteY9" fmla="*/ 1206111 h 1206111"/>
                      <a:gd name="connsiteX10" fmla="*/ 1575448 w 3215201"/>
                      <a:gd name="connsiteY10" fmla="*/ 1206111 h 1206111"/>
                      <a:gd name="connsiteX11" fmla="*/ 868104 w 3215201"/>
                      <a:gd name="connsiteY11" fmla="*/ 1206111 h 1206111"/>
                      <a:gd name="connsiteX12" fmla="*/ 0 w 3215201"/>
                      <a:gd name="connsiteY12" fmla="*/ 1206111 h 1206111"/>
                      <a:gd name="connsiteX13" fmla="*/ 0 w 3215201"/>
                      <a:gd name="connsiteY13" fmla="*/ 639239 h 1206111"/>
                      <a:gd name="connsiteX14" fmla="*/ 0 w 3215201"/>
                      <a:gd name="connsiteY14" fmla="*/ 0 h 1206111"/>
                      <a:gd name="connsiteX15" fmla="*/ 150764 w 3215201"/>
                      <a:gd name="connsiteY15" fmla="*/ 150764 h 1206111"/>
                      <a:gd name="connsiteX16" fmla="*/ 150764 w 3215201"/>
                      <a:gd name="connsiteY16" fmla="*/ 612101 h 1206111"/>
                      <a:gd name="connsiteX17" fmla="*/ 150764 w 3215201"/>
                      <a:gd name="connsiteY17" fmla="*/ 1055347 h 1206111"/>
                      <a:gd name="connsiteX18" fmla="*/ 733499 w 3215201"/>
                      <a:gd name="connsiteY18" fmla="*/ 1055347 h 1206111"/>
                      <a:gd name="connsiteX19" fmla="*/ 1345370 w 3215201"/>
                      <a:gd name="connsiteY19" fmla="*/ 1055347 h 1206111"/>
                      <a:gd name="connsiteX20" fmla="*/ 1957241 w 3215201"/>
                      <a:gd name="connsiteY20" fmla="*/ 1055347 h 1206111"/>
                      <a:gd name="connsiteX21" fmla="*/ 3064437 w 3215201"/>
                      <a:gd name="connsiteY21" fmla="*/ 1055347 h 1206111"/>
                      <a:gd name="connsiteX22" fmla="*/ 3064437 w 3215201"/>
                      <a:gd name="connsiteY22" fmla="*/ 603056 h 1206111"/>
                      <a:gd name="connsiteX23" fmla="*/ 3064437 w 3215201"/>
                      <a:gd name="connsiteY23" fmla="*/ 150764 h 1206111"/>
                      <a:gd name="connsiteX24" fmla="*/ 2452566 w 3215201"/>
                      <a:gd name="connsiteY24" fmla="*/ 150764 h 1206111"/>
                      <a:gd name="connsiteX25" fmla="*/ 1957241 w 3215201"/>
                      <a:gd name="connsiteY25" fmla="*/ 150764 h 1206111"/>
                      <a:gd name="connsiteX26" fmla="*/ 1374507 w 3215201"/>
                      <a:gd name="connsiteY26" fmla="*/ 150764 h 1206111"/>
                      <a:gd name="connsiteX27" fmla="*/ 820909 w 3215201"/>
                      <a:gd name="connsiteY27" fmla="*/ 150764 h 1206111"/>
                      <a:gd name="connsiteX28" fmla="*/ 150764 w 3215201"/>
                      <a:gd name="connsiteY28" fmla="*/ 150764 h 1206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3215201" h="1206111" fill="none" extrusionOk="0">
                        <a:moveTo>
                          <a:pt x="0" y="0"/>
                        </a:moveTo>
                        <a:cubicBezTo>
                          <a:pt x="285999" y="-19868"/>
                          <a:pt x="429617" y="4261"/>
                          <a:pt x="643040" y="0"/>
                        </a:cubicBezTo>
                        <a:cubicBezTo>
                          <a:pt x="856463" y="-4261"/>
                          <a:pt x="943111" y="-3772"/>
                          <a:pt x="1221776" y="0"/>
                        </a:cubicBezTo>
                        <a:cubicBezTo>
                          <a:pt x="1500441" y="3772"/>
                          <a:pt x="1631128" y="17049"/>
                          <a:pt x="1768361" y="0"/>
                        </a:cubicBezTo>
                        <a:cubicBezTo>
                          <a:pt x="1905594" y="-17049"/>
                          <a:pt x="2150938" y="26031"/>
                          <a:pt x="2347097" y="0"/>
                        </a:cubicBezTo>
                        <a:cubicBezTo>
                          <a:pt x="2543256" y="-26031"/>
                          <a:pt x="2786924" y="-39800"/>
                          <a:pt x="3215201" y="0"/>
                        </a:cubicBezTo>
                        <a:cubicBezTo>
                          <a:pt x="3193314" y="254263"/>
                          <a:pt x="3194614" y="419728"/>
                          <a:pt x="3215201" y="578933"/>
                        </a:cubicBezTo>
                        <a:cubicBezTo>
                          <a:pt x="3235788" y="738138"/>
                          <a:pt x="3221926" y="982880"/>
                          <a:pt x="3215201" y="1206111"/>
                        </a:cubicBezTo>
                        <a:cubicBezTo>
                          <a:pt x="3020241" y="1181049"/>
                          <a:pt x="2855128" y="1230476"/>
                          <a:pt x="2668617" y="1206111"/>
                        </a:cubicBezTo>
                        <a:cubicBezTo>
                          <a:pt x="2482106" y="1181746"/>
                          <a:pt x="2389500" y="1230879"/>
                          <a:pt x="2122033" y="1206111"/>
                        </a:cubicBezTo>
                        <a:cubicBezTo>
                          <a:pt x="1854566" y="1181343"/>
                          <a:pt x="1827966" y="1222736"/>
                          <a:pt x="1575448" y="1206111"/>
                        </a:cubicBezTo>
                        <a:cubicBezTo>
                          <a:pt x="1322931" y="1189486"/>
                          <a:pt x="1087072" y="1219557"/>
                          <a:pt x="868104" y="1206111"/>
                        </a:cubicBezTo>
                        <a:cubicBezTo>
                          <a:pt x="649136" y="1192665"/>
                          <a:pt x="251455" y="1163102"/>
                          <a:pt x="0" y="1206111"/>
                        </a:cubicBezTo>
                        <a:cubicBezTo>
                          <a:pt x="-16850" y="1033816"/>
                          <a:pt x="-25010" y="913191"/>
                          <a:pt x="0" y="639239"/>
                        </a:cubicBezTo>
                        <a:cubicBezTo>
                          <a:pt x="25010" y="365287"/>
                          <a:pt x="-27001" y="234746"/>
                          <a:pt x="0" y="0"/>
                        </a:cubicBezTo>
                        <a:close/>
                        <a:moveTo>
                          <a:pt x="150764" y="150764"/>
                        </a:moveTo>
                        <a:cubicBezTo>
                          <a:pt x="147090" y="316916"/>
                          <a:pt x="165255" y="519108"/>
                          <a:pt x="150764" y="612101"/>
                        </a:cubicBezTo>
                        <a:cubicBezTo>
                          <a:pt x="136273" y="705094"/>
                          <a:pt x="165371" y="942187"/>
                          <a:pt x="150764" y="1055347"/>
                        </a:cubicBezTo>
                        <a:cubicBezTo>
                          <a:pt x="416620" y="1053096"/>
                          <a:pt x="514763" y="1075757"/>
                          <a:pt x="733499" y="1055347"/>
                        </a:cubicBezTo>
                        <a:cubicBezTo>
                          <a:pt x="952235" y="1034937"/>
                          <a:pt x="1062324" y="1049080"/>
                          <a:pt x="1345370" y="1055347"/>
                        </a:cubicBezTo>
                        <a:cubicBezTo>
                          <a:pt x="1628416" y="1061614"/>
                          <a:pt x="1727341" y="1050943"/>
                          <a:pt x="1957241" y="1055347"/>
                        </a:cubicBezTo>
                        <a:cubicBezTo>
                          <a:pt x="2187141" y="1059751"/>
                          <a:pt x="2606260" y="1074140"/>
                          <a:pt x="3064437" y="1055347"/>
                        </a:cubicBezTo>
                        <a:cubicBezTo>
                          <a:pt x="3046287" y="866114"/>
                          <a:pt x="3076792" y="764825"/>
                          <a:pt x="3064437" y="603056"/>
                        </a:cubicBezTo>
                        <a:cubicBezTo>
                          <a:pt x="3052082" y="441287"/>
                          <a:pt x="3042988" y="317738"/>
                          <a:pt x="3064437" y="150764"/>
                        </a:cubicBezTo>
                        <a:cubicBezTo>
                          <a:pt x="2888079" y="170890"/>
                          <a:pt x="2643999" y="122275"/>
                          <a:pt x="2452566" y="150764"/>
                        </a:cubicBezTo>
                        <a:cubicBezTo>
                          <a:pt x="2261133" y="179253"/>
                          <a:pt x="2117546" y="171306"/>
                          <a:pt x="1957241" y="150764"/>
                        </a:cubicBezTo>
                        <a:cubicBezTo>
                          <a:pt x="1796937" y="130222"/>
                          <a:pt x="1516971" y="137550"/>
                          <a:pt x="1374507" y="150764"/>
                        </a:cubicBezTo>
                        <a:cubicBezTo>
                          <a:pt x="1232043" y="163978"/>
                          <a:pt x="963910" y="154929"/>
                          <a:pt x="820909" y="150764"/>
                        </a:cubicBezTo>
                        <a:cubicBezTo>
                          <a:pt x="677908" y="146599"/>
                          <a:pt x="347656" y="180752"/>
                          <a:pt x="150764" y="150764"/>
                        </a:cubicBezTo>
                        <a:close/>
                      </a:path>
                      <a:path w="3215201" h="1206111" stroke="0" extrusionOk="0">
                        <a:moveTo>
                          <a:pt x="0" y="0"/>
                        </a:moveTo>
                        <a:cubicBezTo>
                          <a:pt x="186363" y="972"/>
                          <a:pt x="400314" y="11399"/>
                          <a:pt x="610888" y="0"/>
                        </a:cubicBezTo>
                        <a:cubicBezTo>
                          <a:pt x="821462" y="-11399"/>
                          <a:pt x="932299" y="14567"/>
                          <a:pt x="1157472" y="0"/>
                        </a:cubicBezTo>
                        <a:cubicBezTo>
                          <a:pt x="1382645" y="-14567"/>
                          <a:pt x="1595486" y="22726"/>
                          <a:pt x="1864817" y="0"/>
                        </a:cubicBezTo>
                        <a:cubicBezTo>
                          <a:pt x="2134148" y="-22726"/>
                          <a:pt x="2319718" y="29817"/>
                          <a:pt x="2475705" y="0"/>
                        </a:cubicBezTo>
                        <a:cubicBezTo>
                          <a:pt x="2631692" y="-29817"/>
                          <a:pt x="3048344" y="-25747"/>
                          <a:pt x="3215201" y="0"/>
                        </a:cubicBezTo>
                        <a:cubicBezTo>
                          <a:pt x="3232837" y="200701"/>
                          <a:pt x="3210533" y="386579"/>
                          <a:pt x="3215201" y="627178"/>
                        </a:cubicBezTo>
                        <a:cubicBezTo>
                          <a:pt x="3219869" y="867777"/>
                          <a:pt x="3208760" y="948257"/>
                          <a:pt x="3215201" y="1206111"/>
                        </a:cubicBezTo>
                        <a:cubicBezTo>
                          <a:pt x="2905044" y="1223950"/>
                          <a:pt x="2735239" y="1234476"/>
                          <a:pt x="2572161" y="1206111"/>
                        </a:cubicBezTo>
                        <a:cubicBezTo>
                          <a:pt x="2409083" y="1177746"/>
                          <a:pt x="2268654" y="1187256"/>
                          <a:pt x="2025577" y="1206111"/>
                        </a:cubicBezTo>
                        <a:cubicBezTo>
                          <a:pt x="1782500" y="1224966"/>
                          <a:pt x="1554856" y="1202195"/>
                          <a:pt x="1382536" y="1206111"/>
                        </a:cubicBezTo>
                        <a:cubicBezTo>
                          <a:pt x="1210216" y="1210027"/>
                          <a:pt x="878935" y="1177141"/>
                          <a:pt x="739496" y="1206111"/>
                        </a:cubicBezTo>
                        <a:cubicBezTo>
                          <a:pt x="600057" y="1235081"/>
                          <a:pt x="274354" y="1201366"/>
                          <a:pt x="0" y="1206111"/>
                        </a:cubicBezTo>
                        <a:cubicBezTo>
                          <a:pt x="-2296" y="1021266"/>
                          <a:pt x="-26833" y="741237"/>
                          <a:pt x="0" y="578933"/>
                        </a:cubicBezTo>
                        <a:cubicBezTo>
                          <a:pt x="26833" y="416629"/>
                          <a:pt x="-25277" y="184993"/>
                          <a:pt x="0" y="0"/>
                        </a:cubicBezTo>
                        <a:close/>
                        <a:moveTo>
                          <a:pt x="150764" y="150764"/>
                        </a:moveTo>
                        <a:cubicBezTo>
                          <a:pt x="145823" y="326369"/>
                          <a:pt x="139934" y="500803"/>
                          <a:pt x="150764" y="621147"/>
                        </a:cubicBezTo>
                        <a:cubicBezTo>
                          <a:pt x="161594" y="741491"/>
                          <a:pt x="153565" y="893497"/>
                          <a:pt x="150764" y="1055347"/>
                        </a:cubicBezTo>
                        <a:cubicBezTo>
                          <a:pt x="343710" y="1083048"/>
                          <a:pt x="572476" y="1036985"/>
                          <a:pt x="762635" y="1055347"/>
                        </a:cubicBezTo>
                        <a:cubicBezTo>
                          <a:pt x="952794" y="1073709"/>
                          <a:pt x="1100549" y="1080086"/>
                          <a:pt x="1287096" y="1055347"/>
                        </a:cubicBezTo>
                        <a:cubicBezTo>
                          <a:pt x="1473643" y="1030608"/>
                          <a:pt x="1767299" y="1055786"/>
                          <a:pt x="1928105" y="1055347"/>
                        </a:cubicBezTo>
                        <a:cubicBezTo>
                          <a:pt x="2088911" y="1054908"/>
                          <a:pt x="2314188" y="1047510"/>
                          <a:pt x="2510839" y="1055347"/>
                        </a:cubicBezTo>
                        <a:cubicBezTo>
                          <a:pt x="2707490" y="1063184"/>
                          <a:pt x="2877349" y="1078815"/>
                          <a:pt x="3064437" y="1055347"/>
                        </a:cubicBezTo>
                        <a:cubicBezTo>
                          <a:pt x="3060991" y="913054"/>
                          <a:pt x="3062889" y="743190"/>
                          <a:pt x="3064437" y="603056"/>
                        </a:cubicBezTo>
                        <a:cubicBezTo>
                          <a:pt x="3065985" y="462922"/>
                          <a:pt x="3050431" y="244220"/>
                          <a:pt x="3064437" y="150764"/>
                        </a:cubicBezTo>
                        <a:cubicBezTo>
                          <a:pt x="2866295" y="126824"/>
                          <a:pt x="2724419" y="143034"/>
                          <a:pt x="2569113" y="150764"/>
                        </a:cubicBezTo>
                        <a:cubicBezTo>
                          <a:pt x="2413807" y="158494"/>
                          <a:pt x="2197208" y="179426"/>
                          <a:pt x="1957241" y="150764"/>
                        </a:cubicBezTo>
                        <a:cubicBezTo>
                          <a:pt x="1717274" y="122102"/>
                          <a:pt x="1709376" y="157254"/>
                          <a:pt x="1461917" y="150764"/>
                        </a:cubicBezTo>
                        <a:cubicBezTo>
                          <a:pt x="1214458" y="144274"/>
                          <a:pt x="1076886" y="167989"/>
                          <a:pt x="908319" y="150764"/>
                        </a:cubicBezTo>
                        <a:cubicBezTo>
                          <a:pt x="739752" y="133539"/>
                          <a:pt x="425938" y="151190"/>
                          <a:pt x="150764" y="15076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055BC2-5041-C1D6-8044-EC7A677BFA15}"/>
              </a:ext>
            </a:extLst>
          </p:cNvPr>
          <p:cNvSpPr txBox="1"/>
          <p:nvPr/>
        </p:nvSpPr>
        <p:spPr>
          <a:xfrm>
            <a:off x="3767773" y="161056"/>
            <a:ext cx="2962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FFFF00"/>
                </a:solidFill>
              </a:rPr>
              <a:t>Web-scraping -</a:t>
            </a:r>
          </a:p>
          <a:p>
            <a:r>
              <a:rPr lang="en-US" sz="2400" b="1" dirty="0" err="1">
                <a:solidFill>
                  <a:srgbClr val="FFFF00"/>
                </a:solidFill>
              </a:rPr>
              <a:t>BeautifulSoup</a:t>
            </a:r>
            <a:r>
              <a:rPr lang="en-US" sz="2400" b="1" dirty="0">
                <a:solidFill>
                  <a:srgbClr val="FFFF00"/>
                </a:solidFill>
              </a:rPr>
              <a:t> &amp; Selenium</a:t>
            </a:r>
          </a:p>
        </p:txBody>
      </p:sp>
    </p:spTree>
    <p:extLst>
      <p:ext uri="{BB962C8B-B14F-4D97-AF65-F5344CB8AC3E}">
        <p14:creationId xmlns:p14="http://schemas.microsoft.com/office/powerpoint/2010/main" val="19617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  <a:ln w="3175">
          <a:solidFill>
            <a:schemeClr val="accent1"/>
          </a:solidFill>
          <a:prstDash val="sysDot"/>
          <a:extLst>
            <a:ext uri="{C807C97D-BFC1-408E-A445-0C87EB9F89A2}">
              <ask:lineSketchStyleProps xmlns:ask="http://schemas.microsoft.com/office/drawing/2018/sketchyshapes" sd="1219033472">
                <a:custGeom>
                  <a:avLst/>
                  <a:gdLst>
                    <a:gd name="connsiteX0" fmla="*/ 0 w 3215201"/>
                    <a:gd name="connsiteY0" fmla="*/ 0 h 1206111"/>
                    <a:gd name="connsiteX1" fmla="*/ 643040 w 3215201"/>
                    <a:gd name="connsiteY1" fmla="*/ 0 h 1206111"/>
                    <a:gd name="connsiteX2" fmla="*/ 1221776 w 3215201"/>
                    <a:gd name="connsiteY2" fmla="*/ 0 h 1206111"/>
                    <a:gd name="connsiteX3" fmla="*/ 1768361 w 3215201"/>
                    <a:gd name="connsiteY3" fmla="*/ 0 h 1206111"/>
                    <a:gd name="connsiteX4" fmla="*/ 2347097 w 3215201"/>
                    <a:gd name="connsiteY4" fmla="*/ 0 h 1206111"/>
                    <a:gd name="connsiteX5" fmla="*/ 3215201 w 3215201"/>
                    <a:gd name="connsiteY5" fmla="*/ 0 h 1206111"/>
                    <a:gd name="connsiteX6" fmla="*/ 3215201 w 3215201"/>
                    <a:gd name="connsiteY6" fmla="*/ 578933 h 1206111"/>
                    <a:gd name="connsiteX7" fmla="*/ 3215201 w 3215201"/>
                    <a:gd name="connsiteY7" fmla="*/ 1206111 h 1206111"/>
                    <a:gd name="connsiteX8" fmla="*/ 2668617 w 3215201"/>
                    <a:gd name="connsiteY8" fmla="*/ 1206111 h 1206111"/>
                    <a:gd name="connsiteX9" fmla="*/ 2122033 w 3215201"/>
                    <a:gd name="connsiteY9" fmla="*/ 1206111 h 1206111"/>
                    <a:gd name="connsiteX10" fmla="*/ 1575448 w 3215201"/>
                    <a:gd name="connsiteY10" fmla="*/ 1206111 h 1206111"/>
                    <a:gd name="connsiteX11" fmla="*/ 868104 w 3215201"/>
                    <a:gd name="connsiteY11" fmla="*/ 1206111 h 1206111"/>
                    <a:gd name="connsiteX12" fmla="*/ 0 w 3215201"/>
                    <a:gd name="connsiteY12" fmla="*/ 1206111 h 1206111"/>
                    <a:gd name="connsiteX13" fmla="*/ 0 w 3215201"/>
                    <a:gd name="connsiteY13" fmla="*/ 639239 h 1206111"/>
                    <a:gd name="connsiteX14" fmla="*/ 0 w 3215201"/>
                    <a:gd name="connsiteY14" fmla="*/ 0 h 1206111"/>
                    <a:gd name="connsiteX15" fmla="*/ 150764 w 3215201"/>
                    <a:gd name="connsiteY15" fmla="*/ 150764 h 1206111"/>
                    <a:gd name="connsiteX16" fmla="*/ 150764 w 3215201"/>
                    <a:gd name="connsiteY16" fmla="*/ 612101 h 1206111"/>
                    <a:gd name="connsiteX17" fmla="*/ 150764 w 3215201"/>
                    <a:gd name="connsiteY17" fmla="*/ 1055347 h 1206111"/>
                    <a:gd name="connsiteX18" fmla="*/ 733499 w 3215201"/>
                    <a:gd name="connsiteY18" fmla="*/ 1055347 h 1206111"/>
                    <a:gd name="connsiteX19" fmla="*/ 1345370 w 3215201"/>
                    <a:gd name="connsiteY19" fmla="*/ 1055347 h 1206111"/>
                    <a:gd name="connsiteX20" fmla="*/ 1957241 w 3215201"/>
                    <a:gd name="connsiteY20" fmla="*/ 1055347 h 1206111"/>
                    <a:gd name="connsiteX21" fmla="*/ 3064437 w 3215201"/>
                    <a:gd name="connsiteY21" fmla="*/ 1055347 h 1206111"/>
                    <a:gd name="connsiteX22" fmla="*/ 3064437 w 3215201"/>
                    <a:gd name="connsiteY22" fmla="*/ 603056 h 1206111"/>
                    <a:gd name="connsiteX23" fmla="*/ 3064437 w 3215201"/>
                    <a:gd name="connsiteY23" fmla="*/ 150764 h 1206111"/>
                    <a:gd name="connsiteX24" fmla="*/ 2452566 w 3215201"/>
                    <a:gd name="connsiteY24" fmla="*/ 150764 h 1206111"/>
                    <a:gd name="connsiteX25" fmla="*/ 1957241 w 3215201"/>
                    <a:gd name="connsiteY25" fmla="*/ 150764 h 1206111"/>
                    <a:gd name="connsiteX26" fmla="*/ 1374507 w 3215201"/>
                    <a:gd name="connsiteY26" fmla="*/ 150764 h 1206111"/>
                    <a:gd name="connsiteX27" fmla="*/ 820909 w 3215201"/>
                    <a:gd name="connsiteY27" fmla="*/ 150764 h 1206111"/>
                    <a:gd name="connsiteX28" fmla="*/ 150764 w 3215201"/>
                    <a:gd name="connsiteY28" fmla="*/ 150764 h 120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3215201" h="1206111" fill="none" extrusionOk="0">
                      <a:moveTo>
                        <a:pt x="0" y="0"/>
                      </a:moveTo>
                      <a:cubicBezTo>
                        <a:pt x="285999" y="-19868"/>
                        <a:pt x="429617" y="4261"/>
                        <a:pt x="643040" y="0"/>
                      </a:cubicBezTo>
                      <a:cubicBezTo>
                        <a:pt x="856463" y="-4261"/>
                        <a:pt x="943111" y="-3772"/>
                        <a:pt x="1221776" y="0"/>
                      </a:cubicBezTo>
                      <a:cubicBezTo>
                        <a:pt x="1500441" y="3772"/>
                        <a:pt x="1631128" y="17049"/>
                        <a:pt x="1768361" y="0"/>
                      </a:cubicBezTo>
                      <a:cubicBezTo>
                        <a:pt x="1905594" y="-17049"/>
                        <a:pt x="2150938" y="26031"/>
                        <a:pt x="2347097" y="0"/>
                      </a:cubicBezTo>
                      <a:cubicBezTo>
                        <a:pt x="2543256" y="-26031"/>
                        <a:pt x="2786924" y="-39800"/>
                        <a:pt x="3215201" y="0"/>
                      </a:cubicBezTo>
                      <a:cubicBezTo>
                        <a:pt x="3193314" y="254263"/>
                        <a:pt x="3194614" y="419728"/>
                        <a:pt x="3215201" y="578933"/>
                      </a:cubicBezTo>
                      <a:cubicBezTo>
                        <a:pt x="3235788" y="738138"/>
                        <a:pt x="3221926" y="982880"/>
                        <a:pt x="3215201" y="1206111"/>
                      </a:cubicBezTo>
                      <a:cubicBezTo>
                        <a:pt x="3020241" y="1181049"/>
                        <a:pt x="2855128" y="1230476"/>
                        <a:pt x="2668617" y="1206111"/>
                      </a:cubicBezTo>
                      <a:cubicBezTo>
                        <a:pt x="2482106" y="1181746"/>
                        <a:pt x="2389500" y="1230879"/>
                        <a:pt x="2122033" y="1206111"/>
                      </a:cubicBezTo>
                      <a:cubicBezTo>
                        <a:pt x="1854566" y="1181343"/>
                        <a:pt x="1827966" y="1222736"/>
                        <a:pt x="1575448" y="1206111"/>
                      </a:cubicBezTo>
                      <a:cubicBezTo>
                        <a:pt x="1322931" y="1189486"/>
                        <a:pt x="1087072" y="1219557"/>
                        <a:pt x="868104" y="1206111"/>
                      </a:cubicBezTo>
                      <a:cubicBezTo>
                        <a:pt x="649136" y="1192665"/>
                        <a:pt x="251455" y="1163102"/>
                        <a:pt x="0" y="1206111"/>
                      </a:cubicBezTo>
                      <a:cubicBezTo>
                        <a:pt x="-16850" y="1033816"/>
                        <a:pt x="-25010" y="913191"/>
                        <a:pt x="0" y="639239"/>
                      </a:cubicBezTo>
                      <a:cubicBezTo>
                        <a:pt x="25010" y="365287"/>
                        <a:pt x="-27001" y="234746"/>
                        <a:pt x="0" y="0"/>
                      </a:cubicBezTo>
                      <a:close/>
                      <a:moveTo>
                        <a:pt x="150764" y="150764"/>
                      </a:moveTo>
                      <a:cubicBezTo>
                        <a:pt x="147090" y="316916"/>
                        <a:pt x="165255" y="519108"/>
                        <a:pt x="150764" y="612101"/>
                      </a:cubicBezTo>
                      <a:cubicBezTo>
                        <a:pt x="136273" y="705094"/>
                        <a:pt x="165371" y="942187"/>
                        <a:pt x="150764" y="1055347"/>
                      </a:cubicBezTo>
                      <a:cubicBezTo>
                        <a:pt x="416620" y="1053096"/>
                        <a:pt x="514763" y="1075757"/>
                        <a:pt x="733499" y="1055347"/>
                      </a:cubicBezTo>
                      <a:cubicBezTo>
                        <a:pt x="952235" y="1034937"/>
                        <a:pt x="1062324" y="1049080"/>
                        <a:pt x="1345370" y="1055347"/>
                      </a:cubicBezTo>
                      <a:cubicBezTo>
                        <a:pt x="1628416" y="1061614"/>
                        <a:pt x="1727341" y="1050943"/>
                        <a:pt x="1957241" y="1055347"/>
                      </a:cubicBezTo>
                      <a:cubicBezTo>
                        <a:pt x="2187141" y="1059751"/>
                        <a:pt x="2606260" y="1074140"/>
                        <a:pt x="3064437" y="1055347"/>
                      </a:cubicBezTo>
                      <a:cubicBezTo>
                        <a:pt x="3046287" y="866114"/>
                        <a:pt x="3076792" y="764825"/>
                        <a:pt x="3064437" y="603056"/>
                      </a:cubicBezTo>
                      <a:cubicBezTo>
                        <a:pt x="3052082" y="441287"/>
                        <a:pt x="3042988" y="317738"/>
                        <a:pt x="3064437" y="150764"/>
                      </a:cubicBezTo>
                      <a:cubicBezTo>
                        <a:pt x="2888079" y="170890"/>
                        <a:pt x="2643999" y="122275"/>
                        <a:pt x="2452566" y="150764"/>
                      </a:cubicBezTo>
                      <a:cubicBezTo>
                        <a:pt x="2261133" y="179253"/>
                        <a:pt x="2117546" y="171306"/>
                        <a:pt x="1957241" y="150764"/>
                      </a:cubicBezTo>
                      <a:cubicBezTo>
                        <a:pt x="1796937" y="130222"/>
                        <a:pt x="1516971" y="137550"/>
                        <a:pt x="1374507" y="150764"/>
                      </a:cubicBezTo>
                      <a:cubicBezTo>
                        <a:pt x="1232043" y="163978"/>
                        <a:pt x="963910" y="154929"/>
                        <a:pt x="820909" y="150764"/>
                      </a:cubicBezTo>
                      <a:cubicBezTo>
                        <a:pt x="677908" y="146599"/>
                        <a:pt x="347656" y="180752"/>
                        <a:pt x="150764" y="150764"/>
                      </a:cubicBezTo>
                      <a:close/>
                    </a:path>
                    <a:path w="3215201" h="1206111" stroke="0" extrusionOk="0">
                      <a:moveTo>
                        <a:pt x="0" y="0"/>
                      </a:moveTo>
                      <a:cubicBezTo>
                        <a:pt x="186363" y="972"/>
                        <a:pt x="400314" y="11399"/>
                        <a:pt x="610888" y="0"/>
                      </a:cubicBezTo>
                      <a:cubicBezTo>
                        <a:pt x="821462" y="-11399"/>
                        <a:pt x="932299" y="14567"/>
                        <a:pt x="1157472" y="0"/>
                      </a:cubicBezTo>
                      <a:cubicBezTo>
                        <a:pt x="1382645" y="-14567"/>
                        <a:pt x="1595486" y="22726"/>
                        <a:pt x="1864817" y="0"/>
                      </a:cubicBezTo>
                      <a:cubicBezTo>
                        <a:pt x="2134148" y="-22726"/>
                        <a:pt x="2319718" y="29817"/>
                        <a:pt x="2475705" y="0"/>
                      </a:cubicBezTo>
                      <a:cubicBezTo>
                        <a:pt x="2631692" y="-29817"/>
                        <a:pt x="3048344" y="-25747"/>
                        <a:pt x="3215201" y="0"/>
                      </a:cubicBezTo>
                      <a:cubicBezTo>
                        <a:pt x="3232837" y="200701"/>
                        <a:pt x="3210533" y="386579"/>
                        <a:pt x="3215201" y="627178"/>
                      </a:cubicBezTo>
                      <a:cubicBezTo>
                        <a:pt x="3219869" y="867777"/>
                        <a:pt x="3208760" y="948257"/>
                        <a:pt x="3215201" y="1206111"/>
                      </a:cubicBezTo>
                      <a:cubicBezTo>
                        <a:pt x="2905044" y="1223950"/>
                        <a:pt x="2735239" y="1234476"/>
                        <a:pt x="2572161" y="1206111"/>
                      </a:cubicBezTo>
                      <a:cubicBezTo>
                        <a:pt x="2409083" y="1177746"/>
                        <a:pt x="2268654" y="1187256"/>
                        <a:pt x="2025577" y="1206111"/>
                      </a:cubicBezTo>
                      <a:cubicBezTo>
                        <a:pt x="1782500" y="1224966"/>
                        <a:pt x="1554856" y="1202195"/>
                        <a:pt x="1382536" y="1206111"/>
                      </a:cubicBezTo>
                      <a:cubicBezTo>
                        <a:pt x="1210216" y="1210027"/>
                        <a:pt x="878935" y="1177141"/>
                        <a:pt x="739496" y="1206111"/>
                      </a:cubicBezTo>
                      <a:cubicBezTo>
                        <a:pt x="600057" y="1235081"/>
                        <a:pt x="274354" y="1201366"/>
                        <a:pt x="0" y="1206111"/>
                      </a:cubicBezTo>
                      <a:cubicBezTo>
                        <a:pt x="-2296" y="1021266"/>
                        <a:pt x="-26833" y="741237"/>
                        <a:pt x="0" y="578933"/>
                      </a:cubicBezTo>
                      <a:cubicBezTo>
                        <a:pt x="26833" y="416629"/>
                        <a:pt x="-25277" y="184993"/>
                        <a:pt x="0" y="0"/>
                      </a:cubicBezTo>
                      <a:close/>
                      <a:moveTo>
                        <a:pt x="150764" y="150764"/>
                      </a:moveTo>
                      <a:cubicBezTo>
                        <a:pt x="145823" y="326369"/>
                        <a:pt x="139934" y="500803"/>
                        <a:pt x="150764" y="621147"/>
                      </a:cubicBezTo>
                      <a:cubicBezTo>
                        <a:pt x="161594" y="741491"/>
                        <a:pt x="153565" y="893497"/>
                        <a:pt x="150764" y="1055347"/>
                      </a:cubicBezTo>
                      <a:cubicBezTo>
                        <a:pt x="343710" y="1083048"/>
                        <a:pt x="572476" y="1036985"/>
                        <a:pt x="762635" y="1055347"/>
                      </a:cubicBezTo>
                      <a:cubicBezTo>
                        <a:pt x="952794" y="1073709"/>
                        <a:pt x="1100549" y="1080086"/>
                        <a:pt x="1287096" y="1055347"/>
                      </a:cubicBezTo>
                      <a:cubicBezTo>
                        <a:pt x="1473643" y="1030608"/>
                        <a:pt x="1767299" y="1055786"/>
                        <a:pt x="1928105" y="1055347"/>
                      </a:cubicBezTo>
                      <a:cubicBezTo>
                        <a:pt x="2088911" y="1054908"/>
                        <a:pt x="2314188" y="1047510"/>
                        <a:pt x="2510839" y="1055347"/>
                      </a:cubicBezTo>
                      <a:cubicBezTo>
                        <a:pt x="2707490" y="1063184"/>
                        <a:pt x="2877349" y="1078815"/>
                        <a:pt x="3064437" y="1055347"/>
                      </a:cubicBezTo>
                      <a:cubicBezTo>
                        <a:pt x="3060991" y="913054"/>
                        <a:pt x="3062889" y="743190"/>
                        <a:pt x="3064437" y="603056"/>
                      </a:cubicBezTo>
                      <a:cubicBezTo>
                        <a:pt x="3065985" y="462922"/>
                        <a:pt x="3050431" y="244220"/>
                        <a:pt x="3064437" y="150764"/>
                      </a:cubicBezTo>
                      <a:cubicBezTo>
                        <a:pt x="2866295" y="126824"/>
                        <a:pt x="2724419" y="143034"/>
                        <a:pt x="2569113" y="150764"/>
                      </a:cubicBezTo>
                      <a:cubicBezTo>
                        <a:pt x="2413807" y="158494"/>
                        <a:pt x="2197208" y="179426"/>
                        <a:pt x="1957241" y="150764"/>
                      </a:cubicBezTo>
                      <a:cubicBezTo>
                        <a:pt x="1717274" y="122102"/>
                        <a:pt x="1709376" y="157254"/>
                        <a:pt x="1461917" y="150764"/>
                      </a:cubicBezTo>
                      <a:cubicBezTo>
                        <a:pt x="1214458" y="144274"/>
                        <a:pt x="1076886" y="167989"/>
                        <a:pt x="908319" y="150764"/>
                      </a:cubicBezTo>
                      <a:cubicBezTo>
                        <a:pt x="739752" y="133539"/>
                        <a:pt x="425938" y="151190"/>
                        <a:pt x="150764" y="150764"/>
                      </a:cubicBezTo>
                      <a:close/>
                    </a:path>
                  </a:pathLst>
                </a:custGeom>
                <ask:type>
                  <ask:lineSketchNone/>
                </ask:type>
              </ask:lineSketchStyleProps>
            </a:ext>
          </a:extLst>
        </a:ln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5885</TotalTime>
  <Words>1531</Words>
  <Application>Microsoft Macintosh PowerPoint</Application>
  <PresentationFormat>Widescreen</PresentationFormat>
  <Paragraphs>233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Wingdings</vt:lpstr>
      <vt:lpstr>Office Theme</vt:lpstr>
      <vt:lpstr>Web Scraping project </vt:lpstr>
      <vt:lpstr>PowerPoint Presentation</vt:lpstr>
      <vt:lpstr>PowerPoint Presentation</vt:lpstr>
      <vt:lpstr>What is pairs trading?</vt:lpstr>
      <vt:lpstr>PowerPoint Presentation</vt:lpstr>
      <vt:lpstr>How are we going to do that?</vt:lpstr>
      <vt:lpstr>Data Collection</vt:lpstr>
      <vt:lpstr>PowerPoint Presentation</vt:lpstr>
      <vt:lpstr>PowerPoint Presentation</vt:lpstr>
      <vt:lpstr>PowerPoint Presentation</vt:lpstr>
      <vt:lpstr>Web-scraping vs APIs</vt:lpstr>
      <vt:lpstr>Libraries Used </vt:lpstr>
      <vt:lpstr>Data Collection</vt:lpstr>
      <vt:lpstr>Data Collection</vt:lpstr>
      <vt:lpstr>Data Preprocessing</vt:lpstr>
      <vt:lpstr>Data Preprocessing</vt:lpstr>
      <vt:lpstr>Data Preprocessing</vt:lpstr>
      <vt:lpstr>Data Preprocessing</vt:lpstr>
      <vt:lpstr>Data Preprocessing</vt:lpstr>
      <vt:lpstr>Final Data Frame</vt:lpstr>
      <vt:lpstr>Final Data Frame  Output</vt:lpstr>
      <vt:lpstr>Final Data Frame</vt:lpstr>
      <vt:lpstr>Function For downloading CSV File</vt:lpstr>
      <vt:lpstr>Function For downloading CSV File</vt:lpstr>
      <vt:lpstr>Quick Recap</vt:lpstr>
      <vt:lpstr>Data Visualization</vt:lpstr>
      <vt:lpstr>Scatter Plot – Correlation</vt:lpstr>
      <vt:lpstr>Heat Map - Correlation</vt:lpstr>
      <vt:lpstr>Line Graph - Comparision</vt:lpstr>
      <vt:lpstr>Line Graph – Trading Volume</vt:lpstr>
      <vt:lpstr>Box Plot – Volatility</vt:lpstr>
      <vt:lpstr>Histogram – Volatility</vt:lpstr>
      <vt:lpstr>Function – Daily pair trading opportunity</vt:lpstr>
      <vt:lpstr>Pie Chart – Daily pair trading opportunity</vt:lpstr>
      <vt:lpstr>Limitations and challenges</vt:lpstr>
      <vt:lpstr>Taking it a step further…</vt:lpstr>
      <vt:lpstr>Conclusion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project</dc:title>
  <dc:creator>Joseph Tsui</dc:creator>
  <cp:lastModifiedBy>Joseph Tsui</cp:lastModifiedBy>
  <cp:revision>26</cp:revision>
  <dcterms:created xsi:type="dcterms:W3CDTF">2022-10-07T09:09:58Z</dcterms:created>
  <dcterms:modified xsi:type="dcterms:W3CDTF">2022-10-11T11:45:57Z</dcterms:modified>
</cp:coreProperties>
</file>

<file path=docProps/thumbnail.jpeg>
</file>